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  <p:sldMasterId id="2147483697" r:id="rId5"/>
    <p:sldMasterId id="2147483716" r:id="rId6"/>
    <p:sldMasterId id="2147483728" r:id="rId7"/>
  </p:sldMasterIdLst>
  <p:notesMasterIdLst>
    <p:notesMasterId r:id="rId29"/>
  </p:notesMasterIdLst>
  <p:sldIdLst>
    <p:sldId id="760" r:id="rId8"/>
    <p:sldId id="399" r:id="rId9"/>
    <p:sldId id="256" r:id="rId10"/>
    <p:sldId id="767" r:id="rId11"/>
    <p:sldId id="765" r:id="rId12"/>
    <p:sldId id="495" r:id="rId13"/>
    <p:sldId id="452" r:id="rId14"/>
    <p:sldId id="451" r:id="rId15"/>
    <p:sldId id="771" r:id="rId16"/>
    <p:sldId id="261" r:id="rId17"/>
    <p:sldId id="764" r:id="rId18"/>
    <p:sldId id="770" r:id="rId19"/>
    <p:sldId id="772" r:id="rId20"/>
    <p:sldId id="769" r:id="rId21"/>
    <p:sldId id="484" r:id="rId22"/>
    <p:sldId id="485" r:id="rId23"/>
    <p:sldId id="453" r:id="rId24"/>
    <p:sldId id="268" r:id="rId25"/>
    <p:sldId id="394" r:id="rId26"/>
    <p:sldId id="266" r:id="rId27"/>
    <p:sldId id="304" r:id="rId28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9B92A9-ED6A-4287-AB6F-06C35DE365A8}" v="4" dt="2021-11-01T07:53:54.9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50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967294-A166-4CAF-AE79-B915C0EF7476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898AD045-011B-4BE7-8918-D41126E210BC}" type="asst">
      <dgm:prSet phldrT="[Tekst]"/>
      <dgm:spPr/>
      <dgm:t>
        <a:bodyPr/>
        <a:lstStyle/>
        <a:p>
          <a:r>
            <a:rPr lang="nb-NO" dirty="0"/>
            <a:t>Rådmann</a:t>
          </a:r>
        </a:p>
      </dgm:t>
    </dgm:pt>
    <dgm:pt modelId="{A720B3D0-A06D-4A19-9465-0B3B7DA6EF56}" type="parTrans" cxnId="{A8F043BC-499B-4B90-9AAC-3062210004F4}">
      <dgm:prSet/>
      <dgm:spPr/>
      <dgm:t>
        <a:bodyPr/>
        <a:lstStyle/>
        <a:p>
          <a:endParaRPr lang="nb-NO">
            <a:solidFill>
              <a:sysClr val="windowText" lastClr="000000"/>
            </a:solidFill>
          </a:endParaRPr>
        </a:p>
      </dgm:t>
    </dgm:pt>
    <dgm:pt modelId="{5E50FB7A-DED2-4A22-898C-706BB410B758}" type="sibTrans" cxnId="{A8F043BC-499B-4B90-9AAC-3062210004F4}">
      <dgm:prSet/>
      <dgm:spPr/>
      <dgm:t>
        <a:bodyPr/>
        <a:lstStyle/>
        <a:p>
          <a:endParaRPr lang="nb-NO"/>
        </a:p>
      </dgm:t>
    </dgm:pt>
    <dgm:pt modelId="{2DFF17CC-152C-4431-A627-3A251A345369}">
      <dgm:prSet phldrT="[Tekst]"/>
      <dgm:spPr/>
      <dgm:t>
        <a:bodyPr/>
        <a:lstStyle/>
        <a:p>
          <a:r>
            <a:rPr lang="nb-NO"/>
            <a:t>Oppvekst og utdanning</a:t>
          </a:r>
        </a:p>
      </dgm:t>
    </dgm:pt>
    <dgm:pt modelId="{CD6964FF-1FF0-4060-ACB5-5BE7B2AF9C19}" type="parTrans" cxnId="{0C0CB820-018E-4FFC-9728-5D7C6ADEDCC4}">
      <dgm:prSet/>
      <dgm:spPr/>
      <dgm:t>
        <a:bodyPr/>
        <a:lstStyle/>
        <a:p>
          <a:endParaRPr lang="nb-NO">
            <a:solidFill>
              <a:sysClr val="windowText" lastClr="000000"/>
            </a:solidFill>
          </a:endParaRPr>
        </a:p>
      </dgm:t>
    </dgm:pt>
    <dgm:pt modelId="{2A56FD7A-1F06-4033-9392-0FFAE6D49E57}" type="sibTrans" cxnId="{0C0CB820-018E-4FFC-9728-5D7C6ADEDCC4}">
      <dgm:prSet/>
      <dgm:spPr/>
      <dgm:t>
        <a:bodyPr/>
        <a:lstStyle/>
        <a:p>
          <a:endParaRPr lang="nb-NO"/>
        </a:p>
      </dgm:t>
    </dgm:pt>
    <dgm:pt modelId="{0EF00D9D-DA2F-40D2-A6FA-ADB0857C4A72}">
      <dgm:prSet phldrT="[Tekst]"/>
      <dgm:spPr/>
      <dgm:t>
        <a:bodyPr/>
        <a:lstStyle/>
        <a:p>
          <a:r>
            <a:rPr lang="nb-NO" dirty="0"/>
            <a:t>Kultur, aktivitet og inkludering</a:t>
          </a:r>
        </a:p>
      </dgm:t>
    </dgm:pt>
    <dgm:pt modelId="{32B2338F-9029-4AE1-A232-DDBCF1C6CBD4}" type="parTrans" cxnId="{40C143DE-8B47-4BC3-98D0-76D266CB480F}">
      <dgm:prSet/>
      <dgm:spPr/>
      <dgm:t>
        <a:bodyPr/>
        <a:lstStyle/>
        <a:p>
          <a:endParaRPr lang="nb-NO">
            <a:solidFill>
              <a:sysClr val="windowText" lastClr="000000"/>
            </a:solidFill>
          </a:endParaRPr>
        </a:p>
      </dgm:t>
    </dgm:pt>
    <dgm:pt modelId="{17FC29F6-6298-4628-932E-DC1ABE4E84CB}" type="sibTrans" cxnId="{40C143DE-8B47-4BC3-98D0-76D266CB480F}">
      <dgm:prSet/>
      <dgm:spPr/>
      <dgm:t>
        <a:bodyPr/>
        <a:lstStyle/>
        <a:p>
          <a:endParaRPr lang="nb-NO"/>
        </a:p>
      </dgm:t>
    </dgm:pt>
    <dgm:pt modelId="{E93A32B0-FC23-46C4-BABD-CD720BBA40F8}">
      <dgm:prSet phldrT="[Tekst]"/>
      <dgm:spPr/>
      <dgm:t>
        <a:bodyPr/>
        <a:lstStyle/>
        <a:p>
          <a:r>
            <a:rPr lang="nb-NO"/>
            <a:t>Helse og mestring</a:t>
          </a:r>
        </a:p>
      </dgm:t>
    </dgm:pt>
    <dgm:pt modelId="{DA08E195-233D-4292-8F93-6D192186D912}" type="parTrans" cxnId="{74C18036-ABA1-47F1-A638-138B7ADE78A1}">
      <dgm:prSet/>
      <dgm:spPr/>
      <dgm:t>
        <a:bodyPr/>
        <a:lstStyle/>
        <a:p>
          <a:endParaRPr lang="nb-NO">
            <a:solidFill>
              <a:sysClr val="windowText" lastClr="000000"/>
            </a:solidFill>
          </a:endParaRPr>
        </a:p>
      </dgm:t>
    </dgm:pt>
    <dgm:pt modelId="{B50938C8-D185-47A2-BA85-864A9F1ECB25}" type="sibTrans" cxnId="{74C18036-ABA1-47F1-A638-138B7ADE78A1}">
      <dgm:prSet/>
      <dgm:spPr/>
      <dgm:t>
        <a:bodyPr/>
        <a:lstStyle/>
        <a:p>
          <a:endParaRPr lang="nb-NO"/>
        </a:p>
      </dgm:t>
    </dgm:pt>
    <dgm:pt modelId="{92ABB8DD-D319-4848-A9E0-750E26AA6901}" type="asst">
      <dgm:prSet/>
      <dgm:spPr/>
      <dgm:t>
        <a:bodyPr/>
        <a:lstStyle/>
        <a:p>
          <a:r>
            <a:rPr lang="nb-NO"/>
            <a:t>Ass. rådmann</a:t>
          </a:r>
        </a:p>
        <a:p>
          <a:r>
            <a:rPr lang="nb-NO"/>
            <a:t>Samfunn og strategi</a:t>
          </a:r>
        </a:p>
      </dgm:t>
    </dgm:pt>
    <dgm:pt modelId="{E8414BDD-15FD-470A-A67F-4D7565AD0791}" type="parTrans" cxnId="{E250BFDA-2AA6-40EC-8DA6-9FF8E5DAC52E}">
      <dgm:prSet/>
      <dgm:spPr/>
      <dgm:t>
        <a:bodyPr/>
        <a:lstStyle/>
        <a:p>
          <a:endParaRPr lang="nb-NO">
            <a:solidFill>
              <a:sysClr val="windowText" lastClr="000000"/>
            </a:solidFill>
          </a:endParaRPr>
        </a:p>
      </dgm:t>
    </dgm:pt>
    <dgm:pt modelId="{16F1D18C-397A-4EEF-BB4D-6CF08338ADA4}" type="sibTrans" cxnId="{E250BFDA-2AA6-40EC-8DA6-9FF8E5DAC52E}">
      <dgm:prSet/>
      <dgm:spPr/>
      <dgm:t>
        <a:bodyPr/>
        <a:lstStyle/>
        <a:p>
          <a:endParaRPr lang="nb-NO"/>
        </a:p>
      </dgm:t>
    </dgm:pt>
    <dgm:pt modelId="{178F3139-779A-4629-8CBD-5C4C0E01FE5E}" type="asst">
      <dgm:prSet/>
      <dgm:spPr/>
      <dgm:t>
        <a:bodyPr/>
        <a:lstStyle/>
        <a:p>
          <a:r>
            <a:rPr lang="nb-NO"/>
            <a:t>Innovasjon</a:t>
          </a:r>
        </a:p>
      </dgm:t>
    </dgm:pt>
    <dgm:pt modelId="{AC3951D7-1353-4E86-BFE7-2CD91255C44C}" type="parTrans" cxnId="{A068DA8F-0C68-4218-9CA6-E0310F08E8CC}">
      <dgm:prSet/>
      <dgm:spPr/>
      <dgm:t>
        <a:bodyPr/>
        <a:lstStyle/>
        <a:p>
          <a:endParaRPr lang="nb-NO">
            <a:solidFill>
              <a:sysClr val="windowText" lastClr="000000"/>
            </a:solidFill>
          </a:endParaRPr>
        </a:p>
      </dgm:t>
    </dgm:pt>
    <dgm:pt modelId="{C1E93DB4-7EB6-499A-8B46-AF8557ACA97F}" type="sibTrans" cxnId="{A068DA8F-0C68-4218-9CA6-E0310F08E8CC}">
      <dgm:prSet/>
      <dgm:spPr/>
      <dgm:t>
        <a:bodyPr/>
        <a:lstStyle/>
        <a:p>
          <a:endParaRPr lang="nb-NO"/>
        </a:p>
      </dgm:t>
    </dgm:pt>
    <dgm:pt modelId="{55984F96-B367-4949-88CF-E38C125EA795}">
      <dgm:prSet/>
      <dgm:spPr/>
      <dgm:t>
        <a:bodyPr/>
        <a:lstStyle/>
        <a:p>
          <a:r>
            <a:rPr lang="nb-NO"/>
            <a:t>Teknisk, samferdsel, landbruk og miljø</a:t>
          </a:r>
        </a:p>
      </dgm:t>
    </dgm:pt>
    <dgm:pt modelId="{875C85AC-DF29-485E-BA40-A4FEFA787438}" type="parTrans" cxnId="{FE76D547-8A87-4A1D-9902-DEEB02D6CD1F}">
      <dgm:prSet/>
      <dgm:spPr/>
      <dgm:t>
        <a:bodyPr/>
        <a:lstStyle/>
        <a:p>
          <a:endParaRPr lang="nb-NO">
            <a:solidFill>
              <a:sysClr val="windowText" lastClr="000000"/>
            </a:solidFill>
          </a:endParaRPr>
        </a:p>
      </dgm:t>
    </dgm:pt>
    <dgm:pt modelId="{DA9E62F2-FA3F-464C-B0E2-7F9A67C1F2A1}" type="sibTrans" cxnId="{FE76D547-8A87-4A1D-9902-DEEB02D6CD1F}">
      <dgm:prSet/>
      <dgm:spPr/>
      <dgm:t>
        <a:bodyPr/>
        <a:lstStyle/>
        <a:p>
          <a:endParaRPr lang="nb-NO"/>
        </a:p>
      </dgm:t>
    </dgm:pt>
    <dgm:pt modelId="{3516EB11-C668-4F07-AD1F-C44AD1115856}" type="asst">
      <dgm:prSet/>
      <dgm:spPr/>
      <dgm:t>
        <a:bodyPr/>
        <a:lstStyle/>
        <a:p>
          <a:r>
            <a:rPr lang="nb-NO"/>
            <a:t>Organisasjon</a:t>
          </a:r>
        </a:p>
      </dgm:t>
    </dgm:pt>
    <dgm:pt modelId="{0220608A-6A9B-44C3-BB6D-CDE7CEBFCA32}" type="parTrans" cxnId="{5C340E27-B897-4E48-91F3-BF359BF13B3C}">
      <dgm:prSet/>
      <dgm:spPr/>
      <dgm:t>
        <a:bodyPr/>
        <a:lstStyle/>
        <a:p>
          <a:endParaRPr lang="nb-NO">
            <a:solidFill>
              <a:sysClr val="windowText" lastClr="000000"/>
            </a:solidFill>
          </a:endParaRPr>
        </a:p>
      </dgm:t>
    </dgm:pt>
    <dgm:pt modelId="{CB3790D9-56DD-4475-AD81-52E094FC4427}" type="sibTrans" cxnId="{5C340E27-B897-4E48-91F3-BF359BF13B3C}">
      <dgm:prSet/>
      <dgm:spPr/>
      <dgm:t>
        <a:bodyPr/>
        <a:lstStyle/>
        <a:p>
          <a:endParaRPr lang="nb-NO"/>
        </a:p>
      </dgm:t>
    </dgm:pt>
    <dgm:pt modelId="{567F8CA4-0AD3-4296-B103-0F3277992BAB}" type="pres">
      <dgm:prSet presAssocID="{0C967294-A166-4CAF-AE79-B915C0EF747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1C1749D-3A9B-4253-882F-2AD58940301A}" type="pres">
      <dgm:prSet presAssocID="{898AD045-011B-4BE7-8918-D41126E210BC}" presName="hierRoot1" presStyleCnt="0">
        <dgm:presLayoutVars>
          <dgm:hierBranch val="init"/>
        </dgm:presLayoutVars>
      </dgm:prSet>
      <dgm:spPr/>
    </dgm:pt>
    <dgm:pt modelId="{9D8C7B02-D9DC-485C-B5FF-C58BB3C246C6}" type="pres">
      <dgm:prSet presAssocID="{898AD045-011B-4BE7-8918-D41126E210BC}" presName="rootComposite1" presStyleCnt="0"/>
      <dgm:spPr/>
    </dgm:pt>
    <dgm:pt modelId="{4D0A5B68-5BB8-418F-838F-67B5AD8391C5}" type="pres">
      <dgm:prSet presAssocID="{898AD045-011B-4BE7-8918-D41126E210BC}" presName="rootText1" presStyleLbl="node0" presStyleIdx="0" presStyleCnt="1" custLinFactNeighborX="17" custLinFactNeighborY="-5462">
        <dgm:presLayoutVars>
          <dgm:chPref val="3"/>
        </dgm:presLayoutVars>
      </dgm:prSet>
      <dgm:spPr/>
    </dgm:pt>
    <dgm:pt modelId="{7AE94E46-08D4-4F79-9D42-6DB30E0CE48C}" type="pres">
      <dgm:prSet presAssocID="{898AD045-011B-4BE7-8918-D41126E210BC}" presName="rootConnector1" presStyleLbl="asst0" presStyleIdx="0" presStyleCnt="3"/>
      <dgm:spPr/>
    </dgm:pt>
    <dgm:pt modelId="{85B050EF-0204-47FF-AD6C-9C9DEEEBAB20}" type="pres">
      <dgm:prSet presAssocID="{898AD045-011B-4BE7-8918-D41126E210BC}" presName="hierChild2" presStyleCnt="0"/>
      <dgm:spPr/>
    </dgm:pt>
    <dgm:pt modelId="{18852DD9-4211-4971-B955-E010B857F730}" type="pres">
      <dgm:prSet presAssocID="{CD6964FF-1FF0-4060-ACB5-5BE7B2AF9C19}" presName="Name37" presStyleLbl="parChTrans1D2" presStyleIdx="0" presStyleCnt="7"/>
      <dgm:spPr/>
    </dgm:pt>
    <dgm:pt modelId="{1AA454B8-DB72-4491-BD2C-8B9368F18AF9}" type="pres">
      <dgm:prSet presAssocID="{2DFF17CC-152C-4431-A627-3A251A345369}" presName="hierRoot2" presStyleCnt="0">
        <dgm:presLayoutVars>
          <dgm:hierBranch val="init"/>
        </dgm:presLayoutVars>
      </dgm:prSet>
      <dgm:spPr/>
    </dgm:pt>
    <dgm:pt modelId="{4F5B8C39-4AE5-4E32-B800-CEFAD0C63DD3}" type="pres">
      <dgm:prSet presAssocID="{2DFF17CC-152C-4431-A627-3A251A345369}" presName="rootComposite" presStyleCnt="0"/>
      <dgm:spPr/>
    </dgm:pt>
    <dgm:pt modelId="{27BB6916-62DE-46F9-B5FA-05D95AFDD8EB}" type="pres">
      <dgm:prSet presAssocID="{2DFF17CC-152C-4431-A627-3A251A345369}" presName="rootText" presStyleLbl="node2" presStyleIdx="0" presStyleCnt="4">
        <dgm:presLayoutVars>
          <dgm:chPref val="3"/>
        </dgm:presLayoutVars>
      </dgm:prSet>
      <dgm:spPr/>
    </dgm:pt>
    <dgm:pt modelId="{654D3ECC-FF55-429C-972E-FC27F8A82E5D}" type="pres">
      <dgm:prSet presAssocID="{2DFF17CC-152C-4431-A627-3A251A345369}" presName="rootConnector" presStyleLbl="node2" presStyleIdx="0" presStyleCnt="4"/>
      <dgm:spPr/>
    </dgm:pt>
    <dgm:pt modelId="{4C8FCFCB-81C9-49B2-8503-A7CB7C0B78AC}" type="pres">
      <dgm:prSet presAssocID="{2DFF17CC-152C-4431-A627-3A251A345369}" presName="hierChild4" presStyleCnt="0"/>
      <dgm:spPr/>
    </dgm:pt>
    <dgm:pt modelId="{48451C4E-B7CC-4151-9A29-BD0270783392}" type="pres">
      <dgm:prSet presAssocID="{2DFF17CC-152C-4431-A627-3A251A345369}" presName="hierChild5" presStyleCnt="0"/>
      <dgm:spPr/>
    </dgm:pt>
    <dgm:pt modelId="{B91EC81A-DA29-4667-A200-C166DFDF0F86}" type="pres">
      <dgm:prSet presAssocID="{32B2338F-9029-4AE1-A232-DDBCF1C6CBD4}" presName="Name37" presStyleLbl="parChTrans1D2" presStyleIdx="1" presStyleCnt="7"/>
      <dgm:spPr/>
    </dgm:pt>
    <dgm:pt modelId="{9E41FD5D-9DF2-4703-A75B-7E289EAF9745}" type="pres">
      <dgm:prSet presAssocID="{0EF00D9D-DA2F-40D2-A6FA-ADB0857C4A72}" presName="hierRoot2" presStyleCnt="0">
        <dgm:presLayoutVars>
          <dgm:hierBranch val="init"/>
        </dgm:presLayoutVars>
      </dgm:prSet>
      <dgm:spPr/>
    </dgm:pt>
    <dgm:pt modelId="{ADC206E1-4815-4EEB-98BB-C18C0F706CB7}" type="pres">
      <dgm:prSet presAssocID="{0EF00D9D-DA2F-40D2-A6FA-ADB0857C4A72}" presName="rootComposite" presStyleCnt="0"/>
      <dgm:spPr/>
    </dgm:pt>
    <dgm:pt modelId="{3B4DD1A8-7F13-4AEF-B391-4C0B07D3E8B3}" type="pres">
      <dgm:prSet presAssocID="{0EF00D9D-DA2F-40D2-A6FA-ADB0857C4A72}" presName="rootText" presStyleLbl="node2" presStyleIdx="1" presStyleCnt="4">
        <dgm:presLayoutVars>
          <dgm:chPref val="3"/>
        </dgm:presLayoutVars>
      </dgm:prSet>
      <dgm:spPr/>
    </dgm:pt>
    <dgm:pt modelId="{0EA295D2-4E2D-462C-9846-4DFB76E871A3}" type="pres">
      <dgm:prSet presAssocID="{0EF00D9D-DA2F-40D2-A6FA-ADB0857C4A72}" presName="rootConnector" presStyleLbl="node2" presStyleIdx="1" presStyleCnt="4"/>
      <dgm:spPr/>
    </dgm:pt>
    <dgm:pt modelId="{733B0D89-89FA-4471-985C-D2E1B5604F1F}" type="pres">
      <dgm:prSet presAssocID="{0EF00D9D-DA2F-40D2-A6FA-ADB0857C4A72}" presName="hierChild4" presStyleCnt="0"/>
      <dgm:spPr/>
    </dgm:pt>
    <dgm:pt modelId="{DBAFDCC9-F7D2-4987-89A3-C29482666CBA}" type="pres">
      <dgm:prSet presAssocID="{0EF00D9D-DA2F-40D2-A6FA-ADB0857C4A72}" presName="hierChild5" presStyleCnt="0"/>
      <dgm:spPr/>
    </dgm:pt>
    <dgm:pt modelId="{34E174CA-79CF-49AE-B78C-61B3DEEDDD34}" type="pres">
      <dgm:prSet presAssocID="{DA08E195-233D-4292-8F93-6D192186D912}" presName="Name37" presStyleLbl="parChTrans1D2" presStyleIdx="2" presStyleCnt="7"/>
      <dgm:spPr/>
    </dgm:pt>
    <dgm:pt modelId="{F6ACA41B-4D0D-4C05-A09F-FCF114A18A73}" type="pres">
      <dgm:prSet presAssocID="{E93A32B0-FC23-46C4-BABD-CD720BBA40F8}" presName="hierRoot2" presStyleCnt="0">
        <dgm:presLayoutVars>
          <dgm:hierBranch val="init"/>
        </dgm:presLayoutVars>
      </dgm:prSet>
      <dgm:spPr/>
    </dgm:pt>
    <dgm:pt modelId="{61E182AC-749D-42B1-9528-85217C2A1C4E}" type="pres">
      <dgm:prSet presAssocID="{E93A32B0-FC23-46C4-BABD-CD720BBA40F8}" presName="rootComposite" presStyleCnt="0"/>
      <dgm:spPr/>
    </dgm:pt>
    <dgm:pt modelId="{3AB1C9E8-9EF2-4385-AA44-72F43F30C480}" type="pres">
      <dgm:prSet presAssocID="{E93A32B0-FC23-46C4-BABD-CD720BBA40F8}" presName="rootText" presStyleLbl="node2" presStyleIdx="2" presStyleCnt="4">
        <dgm:presLayoutVars>
          <dgm:chPref val="3"/>
        </dgm:presLayoutVars>
      </dgm:prSet>
      <dgm:spPr/>
    </dgm:pt>
    <dgm:pt modelId="{97100C71-E712-4120-B267-E752C6EA1B3B}" type="pres">
      <dgm:prSet presAssocID="{E93A32B0-FC23-46C4-BABD-CD720BBA40F8}" presName="rootConnector" presStyleLbl="node2" presStyleIdx="2" presStyleCnt="4"/>
      <dgm:spPr/>
    </dgm:pt>
    <dgm:pt modelId="{5D76143B-E3C9-4147-8059-97E2680D1BD5}" type="pres">
      <dgm:prSet presAssocID="{E93A32B0-FC23-46C4-BABD-CD720BBA40F8}" presName="hierChild4" presStyleCnt="0"/>
      <dgm:spPr/>
    </dgm:pt>
    <dgm:pt modelId="{036E9256-5387-45BB-BA3E-B02C56781BB9}" type="pres">
      <dgm:prSet presAssocID="{E93A32B0-FC23-46C4-BABD-CD720BBA40F8}" presName="hierChild5" presStyleCnt="0"/>
      <dgm:spPr/>
    </dgm:pt>
    <dgm:pt modelId="{8821C99E-B098-4E86-839F-653E2835A557}" type="pres">
      <dgm:prSet presAssocID="{875C85AC-DF29-485E-BA40-A4FEFA787438}" presName="Name37" presStyleLbl="parChTrans1D2" presStyleIdx="3" presStyleCnt="7"/>
      <dgm:spPr/>
    </dgm:pt>
    <dgm:pt modelId="{2A746F17-E4E7-48B1-8E5C-DDE31E1ACD0A}" type="pres">
      <dgm:prSet presAssocID="{55984F96-B367-4949-88CF-E38C125EA795}" presName="hierRoot2" presStyleCnt="0">
        <dgm:presLayoutVars>
          <dgm:hierBranch val="init"/>
        </dgm:presLayoutVars>
      </dgm:prSet>
      <dgm:spPr/>
    </dgm:pt>
    <dgm:pt modelId="{AC8E272B-0DFE-4190-B4BA-07DFDEBC2235}" type="pres">
      <dgm:prSet presAssocID="{55984F96-B367-4949-88CF-E38C125EA795}" presName="rootComposite" presStyleCnt="0"/>
      <dgm:spPr/>
    </dgm:pt>
    <dgm:pt modelId="{9FDADB2C-4791-468A-B8BE-EE40A6E1ADE4}" type="pres">
      <dgm:prSet presAssocID="{55984F96-B367-4949-88CF-E38C125EA795}" presName="rootText" presStyleLbl="node2" presStyleIdx="3" presStyleCnt="4">
        <dgm:presLayoutVars>
          <dgm:chPref val="3"/>
        </dgm:presLayoutVars>
      </dgm:prSet>
      <dgm:spPr/>
    </dgm:pt>
    <dgm:pt modelId="{43400034-BD83-4AE1-A24D-F4F66F04E573}" type="pres">
      <dgm:prSet presAssocID="{55984F96-B367-4949-88CF-E38C125EA795}" presName="rootConnector" presStyleLbl="node2" presStyleIdx="3" presStyleCnt="4"/>
      <dgm:spPr/>
    </dgm:pt>
    <dgm:pt modelId="{C7DB8EE1-885D-427B-BBD7-8E1C40D37906}" type="pres">
      <dgm:prSet presAssocID="{55984F96-B367-4949-88CF-E38C125EA795}" presName="hierChild4" presStyleCnt="0"/>
      <dgm:spPr/>
    </dgm:pt>
    <dgm:pt modelId="{D5005F1A-52CF-4CC6-8B22-93AAC1DE52AF}" type="pres">
      <dgm:prSet presAssocID="{55984F96-B367-4949-88CF-E38C125EA795}" presName="hierChild5" presStyleCnt="0"/>
      <dgm:spPr/>
    </dgm:pt>
    <dgm:pt modelId="{6F2C09D6-9A6F-4C8E-B418-763101C5177D}" type="pres">
      <dgm:prSet presAssocID="{898AD045-011B-4BE7-8918-D41126E210BC}" presName="hierChild3" presStyleCnt="0"/>
      <dgm:spPr/>
    </dgm:pt>
    <dgm:pt modelId="{1F4AEDB1-8FD1-4D3A-8188-1884F83CB91F}" type="pres">
      <dgm:prSet presAssocID="{0220608A-6A9B-44C3-BB6D-CDE7CEBFCA32}" presName="Name111" presStyleLbl="parChTrans1D2" presStyleIdx="4" presStyleCnt="7"/>
      <dgm:spPr/>
    </dgm:pt>
    <dgm:pt modelId="{08DFA57B-2991-4F03-982A-2E15D45F5E0F}" type="pres">
      <dgm:prSet presAssocID="{3516EB11-C668-4F07-AD1F-C44AD1115856}" presName="hierRoot3" presStyleCnt="0">
        <dgm:presLayoutVars>
          <dgm:hierBranch val="init"/>
        </dgm:presLayoutVars>
      </dgm:prSet>
      <dgm:spPr/>
    </dgm:pt>
    <dgm:pt modelId="{4D4D4FE7-AC6C-4C50-920B-1295836148C0}" type="pres">
      <dgm:prSet presAssocID="{3516EB11-C668-4F07-AD1F-C44AD1115856}" presName="rootComposite3" presStyleCnt="0"/>
      <dgm:spPr/>
    </dgm:pt>
    <dgm:pt modelId="{AEA9783D-3D57-4026-866C-295D18F4278F}" type="pres">
      <dgm:prSet presAssocID="{3516EB11-C668-4F07-AD1F-C44AD1115856}" presName="rootText3" presStyleLbl="asst0" presStyleIdx="0" presStyleCnt="3" custLinFactX="20897" custLinFactY="26271" custLinFactNeighborX="100000" custLinFactNeighborY="100000">
        <dgm:presLayoutVars>
          <dgm:chPref val="3"/>
        </dgm:presLayoutVars>
      </dgm:prSet>
      <dgm:spPr/>
    </dgm:pt>
    <dgm:pt modelId="{29404458-085B-49D8-BCFF-F409A558A80A}" type="pres">
      <dgm:prSet presAssocID="{3516EB11-C668-4F07-AD1F-C44AD1115856}" presName="rootConnector3" presStyleLbl="asst0" presStyleIdx="0" presStyleCnt="3"/>
      <dgm:spPr/>
    </dgm:pt>
    <dgm:pt modelId="{4B3FB9C5-4A83-48AC-BAC5-714137171449}" type="pres">
      <dgm:prSet presAssocID="{3516EB11-C668-4F07-AD1F-C44AD1115856}" presName="hierChild6" presStyleCnt="0"/>
      <dgm:spPr/>
    </dgm:pt>
    <dgm:pt modelId="{2015F57A-F61A-4C32-9A88-4267EB2736CB}" type="pres">
      <dgm:prSet presAssocID="{3516EB11-C668-4F07-AD1F-C44AD1115856}" presName="hierChild7" presStyleCnt="0"/>
      <dgm:spPr/>
    </dgm:pt>
    <dgm:pt modelId="{69B049EF-D237-4426-BDA7-76CBF04DCC8A}" type="pres">
      <dgm:prSet presAssocID="{E8414BDD-15FD-470A-A67F-4D7565AD0791}" presName="Name111" presStyleLbl="parChTrans1D2" presStyleIdx="5" presStyleCnt="7"/>
      <dgm:spPr/>
    </dgm:pt>
    <dgm:pt modelId="{DA006CDC-3E34-4B00-AC53-B9D0D2447792}" type="pres">
      <dgm:prSet presAssocID="{92ABB8DD-D319-4848-A9E0-750E26AA6901}" presName="hierRoot3" presStyleCnt="0">
        <dgm:presLayoutVars>
          <dgm:hierBranch val="init"/>
        </dgm:presLayoutVars>
      </dgm:prSet>
      <dgm:spPr/>
    </dgm:pt>
    <dgm:pt modelId="{B1C29B4D-2DEB-4B39-AE05-A13F58B03081}" type="pres">
      <dgm:prSet presAssocID="{92ABB8DD-D319-4848-A9E0-750E26AA6901}" presName="rootComposite3" presStyleCnt="0"/>
      <dgm:spPr/>
    </dgm:pt>
    <dgm:pt modelId="{6363CE6E-7E9A-4DFB-95B8-D43B8967D6AE}" type="pres">
      <dgm:prSet presAssocID="{92ABB8DD-D319-4848-A9E0-750E26AA6901}" presName="rootText3" presStyleLbl="asst0" presStyleIdx="1" presStyleCnt="3">
        <dgm:presLayoutVars>
          <dgm:chPref val="3"/>
        </dgm:presLayoutVars>
      </dgm:prSet>
      <dgm:spPr/>
    </dgm:pt>
    <dgm:pt modelId="{05C16C3F-7657-4F2B-8ACF-CCFCA1C5F46D}" type="pres">
      <dgm:prSet presAssocID="{92ABB8DD-D319-4848-A9E0-750E26AA6901}" presName="rootConnector3" presStyleLbl="asst0" presStyleIdx="1" presStyleCnt="3"/>
      <dgm:spPr/>
    </dgm:pt>
    <dgm:pt modelId="{D4A9514F-C5D4-4E15-A241-A79D1C7348F9}" type="pres">
      <dgm:prSet presAssocID="{92ABB8DD-D319-4848-A9E0-750E26AA6901}" presName="hierChild6" presStyleCnt="0"/>
      <dgm:spPr/>
    </dgm:pt>
    <dgm:pt modelId="{B49E6B75-29FC-43D6-AA96-0EF681B72633}" type="pres">
      <dgm:prSet presAssocID="{92ABB8DD-D319-4848-A9E0-750E26AA6901}" presName="hierChild7" presStyleCnt="0"/>
      <dgm:spPr/>
    </dgm:pt>
    <dgm:pt modelId="{DA0B6BEC-055B-4565-92CB-3F39E4CD4ACC}" type="pres">
      <dgm:prSet presAssocID="{AC3951D7-1353-4E86-BFE7-2CD91255C44C}" presName="Name111" presStyleLbl="parChTrans1D2" presStyleIdx="6" presStyleCnt="7"/>
      <dgm:spPr/>
    </dgm:pt>
    <dgm:pt modelId="{143AF5E0-5413-47B9-ABCC-9081F30B85B9}" type="pres">
      <dgm:prSet presAssocID="{178F3139-779A-4629-8CBD-5C4C0E01FE5E}" presName="hierRoot3" presStyleCnt="0">
        <dgm:presLayoutVars>
          <dgm:hierBranch val="init"/>
        </dgm:presLayoutVars>
      </dgm:prSet>
      <dgm:spPr/>
    </dgm:pt>
    <dgm:pt modelId="{E46DCFC1-D9E3-4702-97D9-1410DB415073}" type="pres">
      <dgm:prSet presAssocID="{178F3139-779A-4629-8CBD-5C4C0E01FE5E}" presName="rootComposite3" presStyleCnt="0"/>
      <dgm:spPr/>
    </dgm:pt>
    <dgm:pt modelId="{3F88BED4-44C7-45FE-84FD-78571FB9F606}" type="pres">
      <dgm:prSet presAssocID="{178F3139-779A-4629-8CBD-5C4C0E01FE5E}" presName="rootText3" presStyleLbl="asst0" presStyleIdx="2" presStyleCnt="3" custLinFactNeighborY="-81494">
        <dgm:presLayoutVars>
          <dgm:chPref val="3"/>
        </dgm:presLayoutVars>
      </dgm:prSet>
      <dgm:spPr/>
    </dgm:pt>
    <dgm:pt modelId="{E4A88B23-9D82-4930-8A15-DA9521906B74}" type="pres">
      <dgm:prSet presAssocID="{178F3139-779A-4629-8CBD-5C4C0E01FE5E}" presName="rootConnector3" presStyleLbl="asst0" presStyleIdx="2" presStyleCnt="3"/>
      <dgm:spPr/>
    </dgm:pt>
    <dgm:pt modelId="{2F76FFCC-BBBA-4CBA-8BD5-9D2A17E2A10E}" type="pres">
      <dgm:prSet presAssocID="{178F3139-779A-4629-8CBD-5C4C0E01FE5E}" presName="hierChild6" presStyleCnt="0"/>
      <dgm:spPr/>
    </dgm:pt>
    <dgm:pt modelId="{207995A3-B1DB-40FB-B209-BEA764BFEEB7}" type="pres">
      <dgm:prSet presAssocID="{178F3139-779A-4629-8CBD-5C4C0E01FE5E}" presName="hierChild7" presStyleCnt="0"/>
      <dgm:spPr/>
    </dgm:pt>
  </dgm:ptLst>
  <dgm:cxnLst>
    <dgm:cxn modelId="{3A39A80B-1605-4F5F-8724-A07622383420}" type="presOf" srcId="{55984F96-B367-4949-88CF-E38C125EA795}" destId="{9FDADB2C-4791-468A-B8BE-EE40A6E1ADE4}" srcOrd="0" destOrd="0" presId="urn:microsoft.com/office/officeart/2005/8/layout/orgChart1"/>
    <dgm:cxn modelId="{8611E50C-7156-428F-958F-C76EEE073699}" type="presOf" srcId="{2DFF17CC-152C-4431-A627-3A251A345369}" destId="{654D3ECC-FF55-429C-972E-FC27F8A82E5D}" srcOrd="1" destOrd="0" presId="urn:microsoft.com/office/officeart/2005/8/layout/orgChart1"/>
    <dgm:cxn modelId="{0C0CB820-018E-4FFC-9728-5D7C6ADEDCC4}" srcId="{898AD045-011B-4BE7-8918-D41126E210BC}" destId="{2DFF17CC-152C-4431-A627-3A251A345369}" srcOrd="3" destOrd="0" parTransId="{CD6964FF-1FF0-4060-ACB5-5BE7B2AF9C19}" sibTransId="{2A56FD7A-1F06-4033-9392-0FFAE6D49E57}"/>
    <dgm:cxn modelId="{6CCD7623-1E3E-42AC-A195-EB4D62DB314B}" type="presOf" srcId="{AC3951D7-1353-4E86-BFE7-2CD91255C44C}" destId="{DA0B6BEC-055B-4565-92CB-3F39E4CD4ACC}" srcOrd="0" destOrd="0" presId="urn:microsoft.com/office/officeart/2005/8/layout/orgChart1"/>
    <dgm:cxn modelId="{5C340E27-B897-4E48-91F3-BF359BF13B3C}" srcId="{898AD045-011B-4BE7-8918-D41126E210BC}" destId="{3516EB11-C668-4F07-AD1F-C44AD1115856}" srcOrd="0" destOrd="0" parTransId="{0220608A-6A9B-44C3-BB6D-CDE7CEBFCA32}" sibTransId="{CB3790D9-56DD-4475-AD81-52E094FC4427}"/>
    <dgm:cxn modelId="{5112EB2A-9BEF-4203-8D0A-0D26996CFFCB}" type="presOf" srcId="{898AD045-011B-4BE7-8918-D41126E210BC}" destId="{4D0A5B68-5BB8-418F-838F-67B5AD8391C5}" srcOrd="0" destOrd="0" presId="urn:microsoft.com/office/officeart/2005/8/layout/orgChart1"/>
    <dgm:cxn modelId="{74C18036-ABA1-47F1-A638-138B7ADE78A1}" srcId="{898AD045-011B-4BE7-8918-D41126E210BC}" destId="{E93A32B0-FC23-46C4-BABD-CD720BBA40F8}" srcOrd="5" destOrd="0" parTransId="{DA08E195-233D-4292-8F93-6D192186D912}" sibTransId="{B50938C8-D185-47A2-BA85-864A9F1ECB25}"/>
    <dgm:cxn modelId="{7E31F539-823F-4E4F-9969-B37003AA1BE4}" type="presOf" srcId="{3516EB11-C668-4F07-AD1F-C44AD1115856}" destId="{29404458-085B-49D8-BCFF-F409A558A80A}" srcOrd="1" destOrd="0" presId="urn:microsoft.com/office/officeart/2005/8/layout/orgChart1"/>
    <dgm:cxn modelId="{C182D33D-1E8F-478A-9838-7D35E6D9F5A7}" type="presOf" srcId="{32B2338F-9029-4AE1-A232-DDBCF1C6CBD4}" destId="{B91EC81A-DA29-4667-A200-C166DFDF0F86}" srcOrd="0" destOrd="0" presId="urn:microsoft.com/office/officeart/2005/8/layout/orgChart1"/>
    <dgm:cxn modelId="{5EBA4345-6D4E-4518-AB01-70331BB016ED}" type="presOf" srcId="{92ABB8DD-D319-4848-A9E0-750E26AA6901}" destId="{6363CE6E-7E9A-4DFB-95B8-D43B8967D6AE}" srcOrd="0" destOrd="0" presId="urn:microsoft.com/office/officeart/2005/8/layout/orgChart1"/>
    <dgm:cxn modelId="{03ECB547-409F-48DA-9124-1942000AA5B9}" type="presOf" srcId="{875C85AC-DF29-485E-BA40-A4FEFA787438}" destId="{8821C99E-B098-4E86-839F-653E2835A557}" srcOrd="0" destOrd="0" presId="urn:microsoft.com/office/officeart/2005/8/layout/orgChart1"/>
    <dgm:cxn modelId="{FE76D547-8A87-4A1D-9902-DEEB02D6CD1F}" srcId="{898AD045-011B-4BE7-8918-D41126E210BC}" destId="{55984F96-B367-4949-88CF-E38C125EA795}" srcOrd="6" destOrd="0" parTransId="{875C85AC-DF29-485E-BA40-A4FEFA787438}" sibTransId="{DA9E62F2-FA3F-464C-B0E2-7F9A67C1F2A1}"/>
    <dgm:cxn modelId="{A1E46254-CE2E-4B2D-AA19-4B395E7A5765}" type="presOf" srcId="{CD6964FF-1FF0-4060-ACB5-5BE7B2AF9C19}" destId="{18852DD9-4211-4971-B955-E010B857F730}" srcOrd="0" destOrd="0" presId="urn:microsoft.com/office/officeart/2005/8/layout/orgChart1"/>
    <dgm:cxn modelId="{9BA5E758-369D-435C-8CCF-38D11DF03049}" type="presOf" srcId="{E8414BDD-15FD-470A-A67F-4D7565AD0791}" destId="{69B049EF-D237-4426-BDA7-76CBF04DCC8A}" srcOrd="0" destOrd="0" presId="urn:microsoft.com/office/officeart/2005/8/layout/orgChart1"/>
    <dgm:cxn modelId="{26D6E37C-AB93-4166-8F17-CF651E1666B1}" type="presOf" srcId="{0C967294-A166-4CAF-AE79-B915C0EF7476}" destId="{567F8CA4-0AD3-4296-B103-0F3277992BAB}" srcOrd="0" destOrd="0" presId="urn:microsoft.com/office/officeart/2005/8/layout/orgChart1"/>
    <dgm:cxn modelId="{9A442081-7BEC-4CAC-85E7-F58C6E9CADA6}" type="presOf" srcId="{3516EB11-C668-4F07-AD1F-C44AD1115856}" destId="{AEA9783D-3D57-4026-866C-295D18F4278F}" srcOrd="0" destOrd="0" presId="urn:microsoft.com/office/officeart/2005/8/layout/orgChart1"/>
    <dgm:cxn modelId="{D901B88F-4268-4E1C-A347-821FE055920D}" type="presOf" srcId="{0EF00D9D-DA2F-40D2-A6FA-ADB0857C4A72}" destId="{3B4DD1A8-7F13-4AEF-B391-4C0B07D3E8B3}" srcOrd="0" destOrd="0" presId="urn:microsoft.com/office/officeart/2005/8/layout/orgChart1"/>
    <dgm:cxn modelId="{A068DA8F-0C68-4218-9CA6-E0310F08E8CC}" srcId="{898AD045-011B-4BE7-8918-D41126E210BC}" destId="{178F3139-779A-4629-8CBD-5C4C0E01FE5E}" srcOrd="2" destOrd="0" parTransId="{AC3951D7-1353-4E86-BFE7-2CD91255C44C}" sibTransId="{C1E93DB4-7EB6-499A-8B46-AF8557ACA97F}"/>
    <dgm:cxn modelId="{8CFA3F91-14D1-40F5-A487-FBF6D582BD09}" type="presOf" srcId="{E93A32B0-FC23-46C4-BABD-CD720BBA40F8}" destId="{97100C71-E712-4120-B267-E752C6EA1B3B}" srcOrd="1" destOrd="0" presId="urn:microsoft.com/office/officeart/2005/8/layout/orgChart1"/>
    <dgm:cxn modelId="{4AAD2E95-F03A-4F94-8905-14612C9CF2F7}" type="presOf" srcId="{E93A32B0-FC23-46C4-BABD-CD720BBA40F8}" destId="{3AB1C9E8-9EF2-4385-AA44-72F43F30C480}" srcOrd="0" destOrd="0" presId="urn:microsoft.com/office/officeart/2005/8/layout/orgChart1"/>
    <dgm:cxn modelId="{D9D9AEA4-8234-416E-AEFC-DAE02B9CB0CA}" type="presOf" srcId="{55984F96-B367-4949-88CF-E38C125EA795}" destId="{43400034-BD83-4AE1-A24D-F4F66F04E573}" srcOrd="1" destOrd="0" presId="urn:microsoft.com/office/officeart/2005/8/layout/orgChart1"/>
    <dgm:cxn modelId="{3B2CC4B9-4C02-4783-B3B8-22814295D322}" type="presOf" srcId="{178F3139-779A-4629-8CBD-5C4C0E01FE5E}" destId="{3F88BED4-44C7-45FE-84FD-78571FB9F606}" srcOrd="0" destOrd="0" presId="urn:microsoft.com/office/officeart/2005/8/layout/orgChart1"/>
    <dgm:cxn modelId="{A8F043BC-499B-4B90-9AAC-3062210004F4}" srcId="{0C967294-A166-4CAF-AE79-B915C0EF7476}" destId="{898AD045-011B-4BE7-8918-D41126E210BC}" srcOrd="0" destOrd="0" parTransId="{A720B3D0-A06D-4A19-9465-0B3B7DA6EF56}" sibTransId="{5E50FB7A-DED2-4A22-898C-706BB410B758}"/>
    <dgm:cxn modelId="{3F23EABC-BCD1-4C94-B0C3-AAEF2A0AB12F}" type="presOf" srcId="{DA08E195-233D-4292-8F93-6D192186D912}" destId="{34E174CA-79CF-49AE-B78C-61B3DEEDDD34}" srcOrd="0" destOrd="0" presId="urn:microsoft.com/office/officeart/2005/8/layout/orgChart1"/>
    <dgm:cxn modelId="{60F600D3-61B6-4335-8B5F-20F4D9F1D35C}" type="presOf" srcId="{898AD045-011B-4BE7-8918-D41126E210BC}" destId="{7AE94E46-08D4-4F79-9D42-6DB30E0CE48C}" srcOrd="1" destOrd="0" presId="urn:microsoft.com/office/officeart/2005/8/layout/orgChart1"/>
    <dgm:cxn modelId="{1CCD26D5-0A41-471E-AEDA-EE411F87C758}" type="presOf" srcId="{2DFF17CC-152C-4431-A627-3A251A345369}" destId="{27BB6916-62DE-46F9-B5FA-05D95AFDD8EB}" srcOrd="0" destOrd="0" presId="urn:microsoft.com/office/officeart/2005/8/layout/orgChart1"/>
    <dgm:cxn modelId="{B545DBD5-E4A2-4B4E-904E-FB651B008B92}" type="presOf" srcId="{92ABB8DD-D319-4848-A9E0-750E26AA6901}" destId="{05C16C3F-7657-4F2B-8ACF-CCFCA1C5F46D}" srcOrd="1" destOrd="0" presId="urn:microsoft.com/office/officeart/2005/8/layout/orgChart1"/>
    <dgm:cxn modelId="{F238E0D5-F729-49D1-B8B6-A23C1CAC4E63}" type="presOf" srcId="{178F3139-779A-4629-8CBD-5C4C0E01FE5E}" destId="{E4A88B23-9D82-4930-8A15-DA9521906B74}" srcOrd="1" destOrd="0" presId="urn:microsoft.com/office/officeart/2005/8/layout/orgChart1"/>
    <dgm:cxn modelId="{8B7094D7-6D6E-45F9-B945-D8A15F51ACC6}" type="presOf" srcId="{0EF00D9D-DA2F-40D2-A6FA-ADB0857C4A72}" destId="{0EA295D2-4E2D-462C-9846-4DFB76E871A3}" srcOrd="1" destOrd="0" presId="urn:microsoft.com/office/officeart/2005/8/layout/orgChart1"/>
    <dgm:cxn modelId="{0D4166D8-CA71-4225-A9E5-1359A64AD701}" type="presOf" srcId="{0220608A-6A9B-44C3-BB6D-CDE7CEBFCA32}" destId="{1F4AEDB1-8FD1-4D3A-8188-1884F83CB91F}" srcOrd="0" destOrd="0" presId="urn:microsoft.com/office/officeart/2005/8/layout/orgChart1"/>
    <dgm:cxn modelId="{E250BFDA-2AA6-40EC-8DA6-9FF8E5DAC52E}" srcId="{898AD045-011B-4BE7-8918-D41126E210BC}" destId="{92ABB8DD-D319-4848-A9E0-750E26AA6901}" srcOrd="1" destOrd="0" parTransId="{E8414BDD-15FD-470A-A67F-4D7565AD0791}" sibTransId="{16F1D18C-397A-4EEF-BB4D-6CF08338ADA4}"/>
    <dgm:cxn modelId="{40C143DE-8B47-4BC3-98D0-76D266CB480F}" srcId="{898AD045-011B-4BE7-8918-D41126E210BC}" destId="{0EF00D9D-DA2F-40D2-A6FA-ADB0857C4A72}" srcOrd="4" destOrd="0" parTransId="{32B2338F-9029-4AE1-A232-DDBCF1C6CBD4}" sibTransId="{17FC29F6-6298-4628-932E-DC1ABE4E84CB}"/>
    <dgm:cxn modelId="{79C10A90-3F05-49F9-8B1A-309DE4CD6383}" type="presParOf" srcId="{567F8CA4-0AD3-4296-B103-0F3277992BAB}" destId="{11C1749D-3A9B-4253-882F-2AD58940301A}" srcOrd="0" destOrd="0" presId="urn:microsoft.com/office/officeart/2005/8/layout/orgChart1"/>
    <dgm:cxn modelId="{54E6DEE5-3CD0-47EA-B27A-D5477DA09174}" type="presParOf" srcId="{11C1749D-3A9B-4253-882F-2AD58940301A}" destId="{9D8C7B02-D9DC-485C-B5FF-C58BB3C246C6}" srcOrd="0" destOrd="0" presId="urn:microsoft.com/office/officeart/2005/8/layout/orgChart1"/>
    <dgm:cxn modelId="{774BA517-9F0A-4631-BC6E-2E02BCC0CAA8}" type="presParOf" srcId="{9D8C7B02-D9DC-485C-B5FF-C58BB3C246C6}" destId="{4D0A5B68-5BB8-418F-838F-67B5AD8391C5}" srcOrd="0" destOrd="0" presId="urn:microsoft.com/office/officeart/2005/8/layout/orgChart1"/>
    <dgm:cxn modelId="{F94FF1EE-D122-46A9-9C43-C3B5233E902E}" type="presParOf" srcId="{9D8C7B02-D9DC-485C-B5FF-C58BB3C246C6}" destId="{7AE94E46-08D4-4F79-9D42-6DB30E0CE48C}" srcOrd="1" destOrd="0" presId="urn:microsoft.com/office/officeart/2005/8/layout/orgChart1"/>
    <dgm:cxn modelId="{19F6DAE4-8BE6-46D6-8F84-25C0D13B3CFB}" type="presParOf" srcId="{11C1749D-3A9B-4253-882F-2AD58940301A}" destId="{85B050EF-0204-47FF-AD6C-9C9DEEEBAB20}" srcOrd="1" destOrd="0" presId="urn:microsoft.com/office/officeart/2005/8/layout/orgChart1"/>
    <dgm:cxn modelId="{A41EA887-36E0-4F6B-9702-2446BBF7076A}" type="presParOf" srcId="{85B050EF-0204-47FF-AD6C-9C9DEEEBAB20}" destId="{18852DD9-4211-4971-B955-E010B857F730}" srcOrd="0" destOrd="0" presId="urn:microsoft.com/office/officeart/2005/8/layout/orgChart1"/>
    <dgm:cxn modelId="{CB848C33-C35B-43A1-A031-E806511CFC6D}" type="presParOf" srcId="{85B050EF-0204-47FF-AD6C-9C9DEEEBAB20}" destId="{1AA454B8-DB72-4491-BD2C-8B9368F18AF9}" srcOrd="1" destOrd="0" presId="urn:microsoft.com/office/officeart/2005/8/layout/orgChart1"/>
    <dgm:cxn modelId="{74C0ACA3-697C-405A-84F7-C1BA1F7FADCA}" type="presParOf" srcId="{1AA454B8-DB72-4491-BD2C-8B9368F18AF9}" destId="{4F5B8C39-4AE5-4E32-B800-CEFAD0C63DD3}" srcOrd="0" destOrd="0" presId="urn:microsoft.com/office/officeart/2005/8/layout/orgChart1"/>
    <dgm:cxn modelId="{CD215BC2-AF61-4F7D-AC1D-EBB62D222702}" type="presParOf" srcId="{4F5B8C39-4AE5-4E32-B800-CEFAD0C63DD3}" destId="{27BB6916-62DE-46F9-B5FA-05D95AFDD8EB}" srcOrd="0" destOrd="0" presId="urn:microsoft.com/office/officeart/2005/8/layout/orgChart1"/>
    <dgm:cxn modelId="{D8F46F7C-3C12-461C-821D-63EC74DE9198}" type="presParOf" srcId="{4F5B8C39-4AE5-4E32-B800-CEFAD0C63DD3}" destId="{654D3ECC-FF55-429C-972E-FC27F8A82E5D}" srcOrd="1" destOrd="0" presId="urn:microsoft.com/office/officeart/2005/8/layout/orgChart1"/>
    <dgm:cxn modelId="{19FB875F-CA46-494E-B93A-C0996F640C40}" type="presParOf" srcId="{1AA454B8-DB72-4491-BD2C-8B9368F18AF9}" destId="{4C8FCFCB-81C9-49B2-8503-A7CB7C0B78AC}" srcOrd="1" destOrd="0" presId="urn:microsoft.com/office/officeart/2005/8/layout/orgChart1"/>
    <dgm:cxn modelId="{040B6649-C270-49C9-BB18-4F8CB7D0528B}" type="presParOf" srcId="{1AA454B8-DB72-4491-BD2C-8B9368F18AF9}" destId="{48451C4E-B7CC-4151-9A29-BD0270783392}" srcOrd="2" destOrd="0" presId="urn:microsoft.com/office/officeart/2005/8/layout/orgChart1"/>
    <dgm:cxn modelId="{96065521-351C-4D6B-9465-5514078D3C2A}" type="presParOf" srcId="{85B050EF-0204-47FF-AD6C-9C9DEEEBAB20}" destId="{B91EC81A-DA29-4667-A200-C166DFDF0F86}" srcOrd="2" destOrd="0" presId="urn:microsoft.com/office/officeart/2005/8/layout/orgChart1"/>
    <dgm:cxn modelId="{448C513C-C105-41DB-A2B8-4FA53AB94FBC}" type="presParOf" srcId="{85B050EF-0204-47FF-AD6C-9C9DEEEBAB20}" destId="{9E41FD5D-9DF2-4703-A75B-7E289EAF9745}" srcOrd="3" destOrd="0" presId="urn:microsoft.com/office/officeart/2005/8/layout/orgChart1"/>
    <dgm:cxn modelId="{911A0D3B-9CD0-4DD4-B290-D1673EC5A107}" type="presParOf" srcId="{9E41FD5D-9DF2-4703-A75B-7E289EAF9745}" destId="{ADC206E1-4815-4EEB-98BB-C18C0F706CB7}" srcOrd="0" destOrd="0" presId="urn:microsoft.com/office/officeart/2005/8/layout/orgChart1"/>
    <dgm:cxn modelId="{B9378EBF-AD6B-450E-816D-B2B71E75024B}" type="presParOf" srcId="{ADC206E1-4815-4EEB-98BB-C18C0F706CB7}" destId="{3B4DD1A8-7F13-4AEF-B391-4C0B07D3E8B3}" srcOrd="0" destOrd="0" presId="urn:microsoft.com/office/officeart/2005/8/layout/orgChart1"/>
    <dgm:cxn modelId="{25EC77E7-F568-40E2-9A9B-6768FDA62000}" type="presParOf" srcId="{ADC206E1-4815-4EEB-98BB-C18C0F706CB7}" destId="{0EA295D2-4E2D-462C-9846-4DFB76E871A3}" srcOrd="1" destOrd="0" presId="urn:microsoft.com/office/officeart/2005/8/layout/orgChart1"/>
    <dgm:cxn modelId="{5BAC4F26-7693-40BA-9163-1802BC03F3D3}" type="presParOf" srcId="{9E41FD5D-9DF2-4703-A75B-7E289EAF9745}" destId="{733B0D89-89FA-4471-985C-D2E1B5604F1F}" srcOrd="1" destOrd="0" presId="urn:microsoft.com/office/officeart/2005/8/layout/orgChart1"/>
    <dgm:cxn modelId="{E7B18093-E3DC-44C9-B1D8-F5B6F6004DBB}" type="presParOf" srcId="{9E41FD5D-9DF2-4703-A75B-7E289EAF9745}" destId="{DBAFDCC9-F7D2-4987-89A3-C29482666CBA}" srcOrd="2" destOrd="0" presId="urn:microsoft.com/office/officeart/2005/8/layout/orgChart1"/>
    <dgm:cxn modelId="{7DFEBD02-85C3-4236-B0CD-5E1A47AA7249}" type="presParOf" srcId="{85B050EF-0204-47FF-AD6C-9C9DEEEBAB20}" destId="{34E174CA-79CF-49AE-B78C-61B3DEEDDD34}" srcOrd="4" destOrd="0" presId="urn:microsoft.com/office/officeart/2005/8/layout/orgChart1"/>
    <dgm:cxn modelId="{1A52AB70-5960-4542-9A80-A01C1FFA754D}" type="presParOf" srcId="{85B050EF-0204-47FF-AD6C-9C9DEEEBAB20}" destId="{F6ACA41B-4D0D-4C05-A09F-FCF114A18A73}" srcOrd="5" destOrd="0" presId="urn:microsoft.com/office/officeart/2005/8/layout/orgChart1"/>
    <dgm:cxn modelId="{34015CE1-9020-492C-AA00-2C01666F5422}" type="presParOf" srcId="{F6ACA41B-4D0D-4C05-A09F-FCF114A18A73}" destId="{61E182AC-749D-42B1-9528-85217C2A1C4E}" srcOrd="0" destOrd="0" presId="urn:microsoft.com/office/officeart/2005/8/layout/orgChart1"/>
    <dgm:cxn modelId="{A6947665-39ED-4338-8697-8C3855872351}" type="presParOf" srcId="{61E182AC-749D-42B1-9528-85217C2A1C4E}" destId="{3AB1C9E8-9EF2-4385-AA44-72F43F30C480}" srcOrd="0" destOrd="0" presId="urn:microsoft.com/office/officeart/2005/8/layout/orgChart1"/>
    <dgm:cxn modelId="{8E74C05B-9880-45B9-8179-FB8082F204C9}" type="presParOf" srcId="{61E182AC-749D-42B1-9528-85217C2A1C4E}" destId="{97100C71-E712-4120-B267-E752C6EA1B3B}" srcOrd="1" destOrd="0" presId="urn:microsoft.com/office/officeart/2005/8/layout/orgChart1"/>
    <dgm:cxn modelId="{59813F4B-18B2-45A9-9169-0211464264CA}" type="presParOf" srcId="{F6ACA41B-4D0D-4C05-A09F-FCF114A18A73}" destId="{5D76143B-E3C9-4147-8059-97E2680D1BD5}" srcOrd="1" destOrd="0" presId="urn:microsoft.com/office/officeart/2005/8/layout/orgChart1"/>
    <dgm:cxn modelId="{4272A44E-379F-4119-9DB9-5B84AE951E7B}" type="presParOf" srcId="{F6ACA41B-4D0D-4C05-A09F-FCF114A18A73}" destId="{036E9256-5387-45BB-BA3E-B02C56781BB9}" srcOrd="2" destOrd="0" presId="urn:microsoft.com/office/officeart/2005/8/layout/orgChart1"/>
    <dgm:cxn modelId="{33EB4A53-C2FB-411B-9960-5667622373A4}" type="presParOf" srcId="{85B050EF-0204-47FF-AD6C-9C9DEEEBAB20}" destId="{8821C99E-B098-4E86-839F-653E2835A557}" srcOrd="6" destOrd="0" presId="urn:microsoft.com/office/officeart/2005/8/layout/orgChart1"/>
    <dgm:cxn modelId="{55173468-F9FC-4091-8885-668C86A1E375}" type="presParOf" srcId="{85B050EF-0204-47FF-AD6C-9C9DEEEBAB20}" destId="{2A746F17-E4E7-48B1-8E5C-DDE31E1ACD0A}" srcOrd="7" destOrd="0" presId="urn:microsoft.com/office/officeart/2005/8/layout/orgChart1"/>
    <dgm:cxn modelId="{5CA6B7ED-F2DF-496D-A6BF-A2D02379EA4A}" type="presParOf" srcId="{2A746F17-E4E7-48B1-8E5C-DDE31E1ACD0A}" destId="{AC8E272B-0DFE-4190-B4BA-07DFDEBC2235}" srcOrd="0" destOrd="0" presId="urn:microsoft.com/office/officeart/2005/8/layout/orgChart1"/>
    <dgm:cxn modelId="{A8DF7679-8E77-4676-9CEE-082D87B54DF9}" type="presParOf" srcId="{AC8E272B-0DFE-4190-B4BA-07DFDEBC2235}" destId="{9FDADB2C-4791-468A-B8BE-EE40A6E1ADE4}" srcOrd="0" destOrd="0" presId="urn:microsoft.com/office/officeart/2005/8/layout/orgChart1"/>
    <dgm:cxn modelId="{FD330A91-41D6-434C-B52D-D18923EA3C5C}" type="presParOf" srcId="{AC8E272B-0DFE-4190-B4BA-07DFDEBC2235}" destId="{43400034-BD83-4AE1-A24D-F4F66F04E573}" srcOrd="1" destOrd="0" presId="urn:microsoft.com/office/officeart/2005/8/layout/orgChart1"/>
    <dgm:cxn modelId="{97E311A3-BB9F-4182-A3AB-925EB6AEC1BD}" type="presParOf" srcId="{2A746F17-E4E7-48B1-8E5C-DDE31E1ACD0A}" destId="{C7DB8EE1-885D-427B-BBD7-8E1C40D37906}" srcOrd="1" destOrd="0" presId="urn:microsoft.com/office/officeart/2005/8/layout/orgChart1"/>
    <dgm:cxn modelId="{7D3954EC-A80D-4492-BD68-B01EE290A8FE}" type="presParOf" srcId="{2A746F17-E4E7-48B1-8E5C-DDE31E1ACD0A}" destId="{D5005F1A-52CF-4CC6-8B22-93AAC1DE52AF}" srcOrd="2" destOrd="0" presId="urn:microsoft.com/office/officeart/2005/8/layout/orgChart1"/>
    <dgm:cxn modelId="{4BA4A213-F647-4CD3-BFEA-32C159E3F294}" type="presParOf" srcId="{11C1749D-3A9B-4253-882F-2AD58940301A}" destId="{6F2C09D6-9A6F-4C8E-B418-763101C5177D}" srcOrd="2" destOrd="0" presId="urn:microsoft.com/office/officeart/2005/8/layout/orgChart1"/>
    <dgm:cxn modelId="{C4D16F64-E643-462B-A0D9-C76E8B21608C}" type="presParOf" srcId="{6F2C09D6-9A6F-4C8E-B418-763101C5177D}" destId="{1F4AEDB1-8FD1-4D3A-8188-1884F83CB91F}" srcOrd="0" destOrd="0" presId="urn:microsoft.com/office/officeart/2005/8/layout/orgChart1"/>
    <dgm:cxn modelId="{2FC9BDD0-6509-4EF8-BD6C-ACCB06BA9930}" type="presParOf" srcId="{6F2C09D6-9A6F-4C8E-B418-763101C5177D}" destId="{08DFA57B-2991-4F03-982A-2E15D45F5E0F}" srcOrd="1" destOrd="0" presId="urn:microsoft.com/office/officeart/2005/8/layout/orgChart1"/>
    <dgm:cxn modelId="{2871D63E-EABE-47D3-8138-B59E127CB9FF}" type="presParOf" srcId="{08DFA57B-2991-4F03-982A-2E15D45F5E0F}" destId="{4D4D4FE7-AC6C-4C50-920B-1295836148C0}" srcOrd="0" destOrd="0" presId="urn:microsoft.com/office/officeart/2005/8/layout/orgChart1"/>
    <dgm:cxn modelId="{62914257-AD50-4697-819A-EDEAB74C7AA7}" type="presParOf" srcId="{4D4D4FE7-AC6C-4C50-920B-1295836148C0}" destId="{AEA9783D-3D57-4026-866C-295D18F4278F}" srcOrd="0" destOrd="0" presId="urn:microsoft.com/office/officeart/2005/8/layout/orgChart1"/>
    <dgm:cxn modelId="{DCF6FBC6-19EC-42C5-A963-8E7E823CBA87}" type="presParOf" srcId="{4D4D4FE7-AC6C-4C50-920B-1295836148C0}" destId="{29404458-085B-49D8-BCFF-F409A558A80A}" srcOrd="1" destOrd="0" presId="urn:microsoft.com/office/officeart/2005/8/layout/orgChart1"/>
    <dgm:cxn modelId="{58AEC500-3446-4670-9F88-6810EBC86620}" type="presParOf" srcId="{08DFA57B-2991-4F03-982A-2E15D45F5E0F}" destId="{4B3FB9C5-4A83-48AC-BAC5-714137171449}" srcOrd="1" destOrd="0" presId="urn:microsoft.com/office/officeart/2005/8/layout/orgChart1"/>
    <dgm:cxn modelId="{0F26E4A0-226F-4DDF-B49D-E0DECCDB0E15}" type="presParOf" srcId="{08DFA57B-2991-4F03-982A-2E15D45F5E0F}" destId="{2015F57A-F61A-4C32-9A88-4267EB2736CB}" srcOrd="2" destOrd="0" presId="urn:microsoft.com/office/officeart/2005/8/layout/orgChart1"/>
    <dgm:cxn modelId="{98640FB9-AC5F-4AAA-BEB2-15EA3BC7C95D}" type="presParOf" srcId="{6F2C09D6-9A6F-4C8E-B418-763101C5177D}" destId="{69B049EF-D237-4426-BDA7-76CBF04DCC8A}" srcOrd="2" destOrd="0" presId="urn:microsoft.com/office/officeart/2005/8/layout/orgChart1"/>
    <dgm:cxn modelId="{3BEECAE6-010E-4407-94BF-C07284B060EE}" type="presParOf" srcId="{6F2C09D6-9A6F-4C8E-B418-763101C5177D}" destId="{DA006CDC-3E34-4B00-AC53-B9D0D2447792}" srcOrd="3" destOrd="0" presId="urn:microsoft.com/office/officeart/2005/8/layout/orgChart1"/>
    <dgm:cxn modelId="{849791F0-AB68-4112-90C1-2FB2AFB59B08}" type="presParOf" srcId="{DA006CDC-3E34-4B00-AC53-B9D0D2447792}" destId="{B1C29B4D-2DEB-4B39-AE05-A13F58B03081}" srcOrd="0" destOrd="0" presId="urn:microsoft.com/office/officeart/2005/8/layout/orgChart1"/>
    <dgm:cxn modelId="{136684E3-DD2F-405F-8D72-3171F87D705A}" type="presParOf" srcId="{B1C29B4D-2DEB-4B39-AE05-A13F58B03081}" destId="{6363CE6E-7E9A-4DFB-95B8-D43B8967D6AE}" srcOrd="0" destOrd="0" presId="urn:microsoft.com/office/officeart/2005/8/layout/orgChart1"/>
    <dgm:cxn modelId="{1731C1C5-5527-44D3-BE75-EB0ED0A09F0D}" type="presParOf" srcId="{B1C29B4D-2DEB-4B39-AE05-A13F58B03081}" destId="{05C16C3F-7657-4F2B-8ACF-CCFCA1C5F46D}" srcOrd="1" destOrd="0" presId="urn:microsoft.com/office/officeart/2005/8/layout/orgChart1"/>
    <dgm:cxn modelId="{F784F045-43A1-4D6B-A43F-E4737EB15D60}" type="presParOf" srcId="{DA006CDC-3E34-4B00-AC53-B9D0D2447792}" destId="{D4A9514F-C5D4-4E15-A241-A79D1C7348F9}" srcOrd="1" destOrd="0" presId="urn:microsoft.com/office/officeart/2005/8/layout/orgChart1"/>
    <dgm:cxn modelId="{C0F4D785-AD9E-434A-8E3C-02F157DF2B0B}" type="presParOf" srcId="{DA006CDC-3E34-4B00-AC53-B9D0D2447792}" destId="{B49E6B75-29FC-43D6-AA96-0EF681B72633}" srcOrd="2" destOrd="0" presId="urn:microsoft.com/office/officeart/2005/8/layout/orgChart1"/>
    <dgm:cxn modelId="{C333872D-D4BE-4D66-BF17-52E7530DA690}" type="presParOf" srcId="{6F2C09D6-9A6F-4C8E-B418-763101C5177D}" destId="{DA0B6BEC-055B-4565-92CB-3F39E4CD4ACC}" srcOrd="4" destOrd="0" presId="urn:microsoft.com/office/officeart/2005/8/layout/orgChart1"/>
    <dgm:cxn modelId="{006CA28E-A363-4F5C-93F2-7A6DD4D59922}" type="presParOf" srcId="{6F2C09D6-9A6F-4C8E-B418-763101C5177D}" destId="{143AF5E0-5413-47B9-ABCC-9081F30B85B9}" srcOrd="5" destOrd="0" presId="urn:microsoft.com/office/officeart/2005/8/layout/orgChart1"/>
    <dgm:cxn modelId="{3FE838A2-4B0B-4A75-81F7-E86971458326}" type="presParOf" srcId="{143AF5E0-5413-47B9-ABCC-9081F30B85B9}" destId="{E46DCFC1-D9E3-4702-97D9-1410DB415073}" srcOrd="0" destOrd="0" presId="urn:microsoft.com/office/officeart/2005/8/layout/orgChart1"/>
    <dgm:cxn modelId="{079AC499-80A0-48BC-A830-6FFAB32BD670}" type="presParOf" srcId="{E46DCFC1-D9E3-4702-97D9-1410DB415073}" destId="{3F88BED4-44C7-45FE-84FD-78571FB9F606}" srcOrd="0" destOrd="0" presId="urn:microsoft.com/office/officeart/2005/8/layout/orgChart1"/>
    <dgm:cxn modelId="{38EF2B68-F405-49E9-873B-99AF76E14B3A}" type="presParOf" srcId="{E46DCFC1-D9E3-4702-97D9-1410DB415073}" destId="{E4A88B23-9D82-4930-8A15-DA9521906B74}" srcOrd="1" destOrd="0" presId="urn:microsoft.com/office/officeart/2005/8/layout/orgChart1"/>
    <dgm:cxn modelId="{36EDB3D7-5776-488C-998B-48A24AA9F5D9}" type="presParOf" srcId="{143AF5E0-5413-47B9-ABCC-9081F30B85B9}" destId="{2F76FFCC-BBBA-4CBA-8BD5-9D2A17E2A10E}" srcOrd="1" destOrd="0" presId="urn:microsoft.com/office/officeart/2005/8/layout/orgChart1"/>
    <dgm:cxn modelId="{0C3247B5-FEB4-4BA2-BB7F-29975533F92A}" type="presParOf" srcId="{143AF5E0-5413-47B9-ABCC-9081F30B85B9}" destId="{207995A3-B1DB-40FB-B209-BEA764BFEEB7}" srcOrd="2" destOrd="0" presId="urn:microsoft.com/office/officeart/2005/8/layout/orgChart1"/>
  </dgm:cxnLst>
  <dgm:bg>
    <a:effectLst>
      <a:glow rad="63500">
        <a:schemeClr val="bg2"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967294-A166-4CAF-AE79-B915C0EF7476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898AD045-011B-4BE7-8918-D41126E210BC}" type="asst">
      <dgm:prSet phldrT="[Tekst]"/>
      <dgm:spPr/>
      <dgm:t>
        <a:bodyPr/>
        <a:lstStyle/>
        <a:p>
          <a:r>
            <a:rPr lang="nb-NO" dirty="0">
              <a:solidFill>
                <a:srgbClr val="FF0000"/>
              </a:solidFill>
            </a:rPr>
            <a:t>Kommunedirektør</a:t>
          </a:r>
        </a:p>
      </dgm:t>
    </dgm:pt>
    <dgm:pt modelId="{A720B3D0-A06D-4A19-9465-0B3B7DA6EF56}" type="parTrans" cxnId="{A8F043BC-499B-4B90-9AAC-3062210004F4}">
      <dgm:prSet/>
      <dgm:spPr/>
      <dgm:t>
        <a:bodyPr/>
        <a:lstStyle/>
        <a:p>
          <a:endParaRPr lang="nb-NO">
            <a:solidFill>
              <a:sysClr val="windowText" lastClr="000000"/>
            </a:solidFill>
          </a:endParaRPr>
        </a:p>
      </dgm:t>
    </dgm:pt>
    <dgm:pt modelId="{5E50FB7A-DED2-4A22-898C-706BB410B758}" type="sibTrans" cxnId="{A8F043BC-499B-4B90-9AAC-3062210004F4}">
      <dgm:prSet/>
      <dgm:spPr/>
      <dgm:t>
        <a:bodyPr/>
        <a:lstStyle/>
        <a:p>
          <a:endParaRPr lang="nb-NO"/>
        </a:p>
      </dgm:t>
    </dgm:pt>
    <dgm:pt modelId="{0EF00D9D-DA2F-40D2-A6FA-ADB0857C4A72}">
      <dgm:prSet phldrT="[Tekst]"/>
      <dgm:spPr/>
      <dgm:t>
        <a:bodyPr/>
        <a:lstStyle/>
        <a:p>
          <a:r>
            <a:rPr lang="nb-NO" dirty="0">
              <a:solidFill>
                <a:srgbClr val="FF0000"/>
              </a:solidFill>
            </a:rPr>
            <a:t>Kultur, oppvekst og aktivitet</a:t>
          </a:r>
        </a:p>
      </dgm:t>
    </dgm:pt>
    <dgm:pt modelId="{32B2338F-9029-4AE1-A232-DDBCF1C6CBD4}" type="parTrans" cxnId="{40C143DE-8B47-4BC3-98D0-76D266CB480F}">
      <dgm:prSet/>
      <dgm:spPr/>
      <dgm:t>
        <a:bodyPr/>
        <a:lstStyle/>
        <a:p>
          <a:endParaRPr lang="nb-NO">
            <a:solidFill>
              <a:sysClr val="windowText" lastClr="000000"/>
            </a:solidFill>
          </a:endParaRPr>
        </a:p>
      </dgm:t>
    </dgm:pt>
    <dgm:pt modelId="{17FC29F6-6298-4628-932E-DC1ABE4E84CB}" type="sibTrans" cxnId="{40C143DE-8B47-4BC3-98D0-76D266CB480F}">
      <dgm:prSet/>
      <dgm:spPr/>
      <dgm:t>
        <a:bodyPr/>
        <a:lstStyle/>
        <a:p>
          <a:endParaRPr lang="nb-NO"/>
        </a:p>
      </dgm:t>
    </dgm:pt>
    <dgm:pt modelId="{E93A32B0-FC23-46C4-BABD-CD720BBA40F8}">
      <dgm:prSet phldrT="[Tekst]"/>
      <dgm:spPr/>
      <dgm:t>
        <a:bodyPr/>
        <a:lstStyle/>
        <a:p>
          <a:r>
            <a:rPr lang="nb-NO"/>
            <a:t>Helse og mestring</a:t>
          </a:r>
        </a:p>
      </dgm:t>
    </dgm:pt>
    <dgm:pt modelId="{DA08E195-233D-4292-8F93-6D192186D912}" type="parTrans" cxnId="{74C18036-ABA1-47F1-A638-138B7ADE78A1}">
      <dgm:prSet/>
      <dgm:spPr/>
      <dgm:t>
        <a:bodyPr/>
        <a:lstStyle/>
        <a:p>
          <a:endParaRPr lang="nb-NO">
            <a:solidFill>
              <a:sysClr val="windowText" lastClr="000000"/>
            </a:solidFill>
          </a:endParaRPr>
        </a:p>
      </dgm:t>
    </dgm:pt>
    <dgm:pt modelId="{B50938C8-D185-47A2-BA85-864A9F1ECB25}" type="sibTrans" cxnId="{74C18036-ABA1-47F1-A638-138B7ADE78A1}">
      <dgm:prSet/>
      <dgm:spPr/>
      <dgm:t>
        <a:bodyPr/>
        <a:lstStyle/>
        <a:p>
          <a:endParaRPr lang="nb-NO"/>
        </a:p>
      </dgm:t>
    </dgm:pt>
    <dgm:pt modelId="{178F3139-779A-4629-8CBD-5C4C0E01FE5E}" type="asst">
      <dgm:prSet/>
      <dgm:spPr/>
      <dgm:t>
        <a:bodyPr/>
        <a:lstStyle/>
        <a:p>
          <a:r>
            <a:rPr lang="nb-NO"/>
            <a:t>Innovasjon</a:t>
          </a:r>
        </a:p>
      </dgm:t>
    </dgm:pt>
    <dgm:pt modelId="{AC3951D7-1353-4E86-BFE7-2CD91255C44C}" type="parTrans" cxnId="{A068DA8F-0C68-4218-9CA6-E0310F08E8CC}">
      <dgm:prSet/>
      <dgm:spPr/>
      <dgm:t>
        <a:bodyPr/>
        <a:lstStyle/>
        <a:p>
          <a:endParaRPr lang="nb-NO">
            <a:solidFill>
              <a:sysClr val="windowText" lastClr="000000"/>
            </a:solidFill>
          </a:endParaRPr>
        </a:p>
      </dgm:t>
    </dgm:pt>
    <dgm:pt modelId="{C1E93DB4-7EB6-499A-8B46-AF8557ACA97F}" type="sibTrans" cxnId="{A068DA8F-0C68-4218-9CA6-E0310F08E8CC}">
      <dgm:prSet/>
      <dgm:spPr/>
      <dgm:t>
        <a:bodyPr/>
        <a:lstStyle/>
        <a:p>
          <a:endParaRPr lang="nb-NO"/>
        </a:p>
      </dgm:t>
    </dgm:pt>
    <dgm:pt modelId="{55984F96-B367-4949-88CF-E38C125EA795}">
      <dgm:prSet/>
      <dgm:spPr/>
      <dgm:t>
        <a:bodyPr/>
        <a:lstStyle/>
        <a:p>
          <a:r>
            <a:rPr lang="nb-NO" dirty="0">
              <a:solidFill>
                <a:srgbClr val="FF0000"/>
              </a:solidFill>
            </a:rPr>
            <a:t>Plan, miljø og teknikk</a:t>
          </a:r>
        </a:p>
      </dgm:t>
    </dgm:pt>
    <dgm:pt modelId="{875C85AC-DF29-485E-BA40-A4FEFA787438}" type="parTrans" cxnId="{FE76D547-8A87-4A1D-9902-DEEB02D6CD1F}">
      <dgm:prSet/>
      <dgm:spPr/>
      <dgm:t>
        <a:bodyPr/>
        <a:lstStyle/>
        <a:p>
          <a:endParaRPr lang="nb-NO">
            <a:solidFill>
              <a:sysClr val="windowText" lastClr="000000"/>
            </a:solidFill>
          </a:endParaRPr>
        </a:p>
      </dgm:t>
    </dgm:pt>
    <dgm:pt modelId="{DA9E62F2-FA3F-464C-B0E2-7F9A67C1F2A1}" type="sibTrans" cxnId="{FE76D547-8A87-4A1D-9902-DEEB02D6CD1F}">
      <dgm:prSet/>
      <dgm:spPr/>
      <dgm:t>
        <a:bodyPr/>
        <a:lstStyle/>
        <a:p>
          <a:endParaRPr lang="nb-NO"/>
        </a:p>
      </dgm:t>
    </dgm:pt>
    <dgm:pt modelId="{3516EB11-C668-4F07-AD1F-C44AD1115856}" type="asst">
      <dgm:prSet/>
      <dgm:spPr/>
      <dgm:t>
        <a:bodyPr/>
        <a:lstStyle/>
        <a:p>
          <a:r>
            <a:rPr lang="nb-NO"/>
            <a:t>Organisasjon</a:t>
          </a:r>
        </a:p>
      </dgm:t>
    </dgm:pt>
    <dgm:pt modelId="{0220608A-6A9B-44C3-BB6D-CDE7CEBFCA32}" type="parTrans" cxnId="{5C340E27-B897-4E48-91F3-BF359BF13B3C}">
      <dgm:prSet/>
      <dgm:spPr/>
      <dgm:t>
        <a:bodyPr/>
        <a:lstStyle/>
        <a:p>
          <a:endParaRPr lang="nb-NO">
            <a:solidFill>
              <a:sysClr val="windowText" lastClr="000000"/>
            </a:solidFill>
          </a:endParaRPr>
        </a:p>
      </dgm:t>
    </dgm:pt>
    <dgm:pt modelId="{CB3790D9-56DD-4475-AD81-52E094FC4427}" type="sibTrans" cxnId="{5C340E27-B897-4E48-91F3-BF359BF13B3C}">
      <dgm:prSet/>
      <dgm:spPr/>
      <dgm:t>
        <a:bodyPr/>
        <a:lstStyle/>
        <a:p>
          <a:endParaRPr lang="nb-NO"/>
        </a:p>
      </dgm:t>
    </dgm:pt>
    <dgm:pt modelId="{567F8CA4-0AD3-4296-B103-0F3277992BAB}" type="pres">
      <dgm:prSet presAssocID="{0C967294-A166-4CAF-AE79-B915C0EF747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1C1749D-3A9B-4253-882F-2AD58940301A}" type="pres">
      <dgm:prSet presAssocID="{898AD045-011B-4BE7-8918-D41126E210BC}" presName="hierRoot1" presStyleCnt="0">
        <dgm:presLayoutVars>
          <dgm:hierBranch val="init"/>
        </dgm:presLayoutVars>
      </dgm:prSet>
      <dgm:spPr/>
    </dgm:pt>
    <dgm:pt modelId="{9D8C7B02-D9DC-485C-B5FF-C58BB3C246C6}" type="pres">
      <dgm:prSet presAssocID="{898AD045-011B-4BE7-8918-D41126E210BC}" presName="rootComposite1" presStyleCnt="0"/>
      <dgm:spPr/>
    </dgm:pt>
    <dgm:pt modelId="{4D0A5B68-5BB8-418F-838F-67B5AD8391C5}" type="pres">
      <dgm:prSet presAssocID="{898AD045-011B-4BE7-8918-D41126E210BC}" presName="rootText1" presStyleLbl="node0" presStyleIdx="0" presStyleCnt="1" custLinFactNeighborX="17" custLinFactNeighborY="-5462">
        <dgm:presLayoutVars>
          <dgm:chPref val="3"/>
        </dgm:presLayoutVars>
      </dgm:prSet>
      <dgm:spPr/>
    </dgm:pt>
    <dgm:pt modelId="{7AE94E46-08D4-4F79-9D42-6DB30E0CE48C}" type="pres">
      <dgm:prSet presAssocID="{898AD045-011B-4BE7-8918-D41126E210BC}" presName="rootConnector1" presStyleLbl="asst0" presStyleIdx="0" presStyleCnt="2"/>
      <dgm:spPr/>
    </dgm:pt>
    <dgm:pt modelId="{85B050EF-0204-47FF-AD6C-9C9DEEEBAB20}" type="pres">
      <dgm:prSet presAssocID="{898AD045-011B-4BE7-8918-D41126E210BC}" presName="hierChild2" presStyleCnt="0"/>
      <dgm:spPr/>
    </dgm:pt>
    <dgm:pt modelId="{B91EC81A-DA29-4667-A200-C166DFDF0F86}" type="pres">
      <dgm:prSet presAssocID="{32B2338F-9029-4AE1-A232-DDBCF1C6CBD4}" presName="Name37" presStyleLbl="parChTrans1D2" presStyleIdx="0" presStyleCnt="5"/>
      <dgm:spPr/>
    </dgm:pt>
    <dgm:pt modelId="{9E41FD5D-9DF2-4703-A75B-7E289EAF9745}" type="pres">
      <dgm:prSet presAssocID="{0EF00D9D-DA2F-40D2-A6FA-ADB0857C4A72}" presName="hierRoot2" presStyleCnt="0">
        <dgm:presLayoutVars>
          <dgm:hierBranch val="init"/>
        </dgm:presLayoutVars>
      </dgm:prSet>
      <dgm:spPr/>
    </dgm:pt>
    <dgm:pt modelId="{ADC206E1-4815-4EEB-98BB-C18C0F706CB7}" type="pres">
      <dgm:prSet presAssocID="{0EF00D9D-DA2F-40D2-A6FA-ADB0857C4A72}" presName="rootComposite" presStyleCnt="0"/>
      <dgm:spPr/>
    </dgm:pt>
    <dgm:pt modelId="{3B4DD1A8-7F13-4AEF-B391-4C0B07D3E8B3}" type="pres">
      <dgm:prSet presAssocID="{0EF00D9D-DA2F-40D2-A6FA-ADB0857C4A72}" presName="rootText" presStyleLbl="node2" presStyleIdx="0" presStyleCnt="3">
        <dgm:presLayoutVars>
          <dgm:chPref val="3"/>
        </dgm:presLayoutVars>
      </dgm:prSet>
      <dgm:spPr/>
    </dgm:pt>
    <dgm:pt modelId="{0EA295D2-4E2D-462C-9846-4DFB76E871A3}" type="pres">
      <dgm:prSet presAssocID="{0EF00D9D-DA2F-40D2-A6FA-ADB0857C4A72}" presName="rootConnector" presStyleLbl="node2" presStyleIdx="0" presStyleCnt="3"/>
      <dgm:spPr/>
    </dgm:pt>
    <dgm:pt modelId="{733B0D89-89FA-4471-985C-D2E1B5604F1F}" type="pres">
      <dgm:prSet presAssocID="{0EF00D9D-DA2F-40D2-A6FA-ADB0857C4A72}" presName="hierChild4" presStyleCnt="0"/>
      <dgm:spPr/>
    </dgm:pt>
    <dgm:pt modelId="{DBAFDCC9-F7D2-4987-89A3-C29482666CBA}" type="pres">
      <dgm:prSet presAssocID="{0EF00D9D-DA2F-40D2-A6FA-ADB0857C4A72}" presName="hierChild5" presStyleCnt="0"/>
      <dgm:spPr/>
    </dgm:pt>
    <dgm:pt modelId="{34E174CA-79CF-49AE-B78C-61B3DEEDDD34}" type="pres">
      <dgm:prSet presAssocID="{DA08E195-233D-4292-8F93-6D192186D912}" presName="Name37" presStyleLbl="parChTrans1D2" presStyleIdx="1" presStyleCnt="5"/>
      <dgm:spPr/>
    </dgm:pt>
    <dgm:pt modelId="{F6ACA41B-4D0D-4C05-A09F-FCF114A18A73}" type="pres">
      <dgm:prSet presAssocID="{E93A32B0-FC23-46C4-BABD-CD720BBA40F8}" presName="hierRoot2" presStyleCnt="0">
        <dgm:presLayoutVars>
          <dgm:hierBranch val="init"/>
        </dgm:presLayoutVars>
      </dgm:prSet>
      <dgm:spPr/>
    </dgm:pt>
    <dgm:pt modelId="{61E182AC-749D-42B1-9528-85217C2A1C4E}" type="pres">
      <dgm:prSet presAssocID="{E93A32B0-FC23-46C4-BABD-CD720BBA40F8}" presName="rootComposite" presStyleCnt="0"/>
      <dgm:spPr/>
    </dgm:pt>
    <dgm:pt modelId="{3AB1C9E8-9EF2-4385-AA44-72F43F30C480}" type="pres">
      <dgm:prSet presAssocID="{E93A32B0-FC23-46C4-BABD-CD720BBA40F8}" presName="rootText" presStyleLbl="node2" presStyleIdx="1" presStyleCnt="3">
        <dgm:presLayoutVars>
          <dgm:chPref val="3"/>
        </dgm:presLayoutVars>
      </dgm:prSet>
      <dgm:spPr/>
    </dgm:pt>
    <dgm:pt modelId="{97100C71-E712-4120-B267-E752C6EA1B3B}" type="pres">
      <dgm:prSet presAssocID="{E93A32B0-FC23-46C4-BABD-CD720BBA40F8}" presName="rootConnector" presStyleLbl="node2" presStyleIdx="1" presStyleCnt="3"/>
      <dgm:spPr/>
    </dgm:pt>
    <dgm:pt modelId="{5D76143B-E3C9-4147-8059-97E2680D1BD5}" type="pres">
      <dgm:prSet presAssocID="{E93A32B0-FC23-46C4-BABD-CD720BBA40F8}" presName="hierChild4" presStyleCnt="0"/>
      <dgm:spPr/>
    </dgm:pt>
    <dgm:pt modelId="{036E9256-5387-45BB-BA3E-B02C56781BB9}" type="pres">
      <dgm:prSet presAssocID="{E93A32B0-FC23-46C4-BABD-CD720BBA40F8}" presName="hierChild5" presStyleCnt="0"/>
      <dgm:spPr/>
    </dgm:pt>
    <dgm:pt modelId="{8821C99E-B098-4E86-839F-653E2835A557}" type="pres">
      <dgm:prSet presAssocID="{875C85AC-DF29-485E-BA40-A4FEFA787438}" presName="Name37" presStyleLbl="parChTrans1D2" presStyleIdx="2" presStyleCnt="5"/>
      <dgm:spPr/>
    </dgm:pt>
    <dgm:pt modelId="{2A746F17-E4E7-48B1-8E5C-DDE31E1ACD0A}" type="pres">
      <dgm:prSet presAssocID="{55984F96-B367-4949-88CF-E38C125EA795}" presName="hierRoot2" presStyleCnt="0">
        <dgm:presLayoutVars>
          <dgm:hierBranch val="init"/>
        </dgm:presLayoutVars>
      </dgm:prSet>
      <dgm:spPr/>
    </dgm:pt>
    <dgm:pt modelId="{AC8E272B-0DFE-4190-B4BA-07DFDEBC2235}" type="pres">
      <dgm:prSet presAssocID="{55984F96-B367-4949-88CF-E38C125EA795}" presName="rootComposite" presStyleCnt="0"/>
      <dgm:spPr/>
    </dgm:pt>
    <dgm:pt modelId="{9FDADB2C-4791-468A-B8BE-EE40A6E1ADE4}" type="pres">
      <dgm:prSet presAssocID="{55984F96-B367-4949-88CF-E38C125EA795}" presName="rootText" presStyleLbl="node2" presStyleIdx="2" presStyleCnt="3">
        <dgm:presLayoutVars>
          <dgm:chPref val="3"/>
        </dgm:presLayoutVars>
      </dgm:prSet>
      <dgm:spPr/>
    </dgm:pt>
    <dgm:pt modelId="{43400034-BD83-4AE1-A24D-F4F66F04E573}" type="pres">
      <dgm:prSet presAssocID="{55984F96-B367-4949-88CF-E38C125EA795}" presName="rootConnector" presStyleLbl="node2" presStyleIdx="2" presStyleCnt="3"/>
      <dgm:spPr/>
    </dgm:pt>
    <dgm:pt modelId="{C7DB8EE1-885D-427B-BBD7-8E1C40D37906}" type="pres">
      <dgm:prSet presAssocID="{55984F96-B367-4949-88CF-E38C125EA795}" presName="hierChild4" presStyleCnt="0"/>
      <dgm:spPr/>
    </dgm:pt>
    <dgm:pt modelId="{D5005F1A-52CF-4CC6-8B22-93AAC1DE52AF}" type="pres">
      <dgm:prSet presAssocID="{55984F96-B367-4949-88CF-E38C125EA795}" presName="hierChild5" presStyleCnt="0"/>
      <dgm:spPr/>
    </dgm:pt>
    <dgm:pt modelId="{6F2C09D6-9A6F-4C8E-B418-763101C5177D}" type="pres">
      <dgm:prSet presAssocID="{898AD045-011B-4BE7-8918-D41126E210BC}" presName="hierChild3" presStyleCnt="0"/>
      <dgm:spPr/>
    </dgm:pt>
    <dgm:pt modelId="{1F4AEDB1-8FD1-4D3A-8188-1884F83CB91F}" type="pres">
      <dgm:prSet presAssocID="{0220608A-6A9B-44C3-BB6D-CDE7CEBFCA32}" presName="Name111" presStyleLbl="parChTrans1D2" presStyleIdx="3" presStyleCnt="5"/>
      <dgm:spPr/>
    </dgm:pt>
    <dgm:pt modelId="{08DFA57B-2991-4F03-982A-2E15D45F5E0F}" type="pres">
      <dgm:prSet presAssocID="{3516EB11-C668-4F07-AD1F-C44AD1115856}" presName="hierRoot3" presStyleCnt="0">
        <dgm:presLayoutVars>
          <dgm:hierBranch val="init"/>
        </dgm:presLayoutVars>
      </dgm:prSet>
      <dgm:spPr/>
    </dgm:pt>
    <dgm:pt modelId="{4D4D4FE7-AC6C-4C50-920B-1295836148C0}" type="pres">
      <dgm:prSet presAssocID="{3516EB11-C668-4F07-AD1F-C44AD1115856}" presName="rootComposite3" presStyleCnt="0"/>
      <dgm:spPr/>
    </dgm:pt>
    <dgm:pt modelId="{AEA9783D-3D57-4026-866C-295D18F4278F}" type="pres">
      <dgm:prSet presAssocID="{3516EB11-C668-4F07-AD1F-C44AD1115856}" presName="rootText3" presStyleLbl="asst0" presStyleIdx="0" presStyleCnt="2" custLinFactX="24052" custLinFactNeighborX="100000" custLinFactNeighborY="-27499">
        <dgm:presLayoutVars>
          <dgm:chPref val="3"/>
        </dgm:presLayoutVars>
      </dgm:prSet>
      <dgm:spPr/>
    </dgm:pt>
    <dgm:pt modelId="{29404458-085B-49D8-BCFF-F409A558A80A}" type="pres">
      <dgm:prSet presAssocID="{3516EB11-C668-4F07-AD1F-C44AD1115856}" presName="rootConnector3" presStyleLbl="asst0" presStyleIdx="0" presStyleCnt="2"/>
      <dgm:spPr/>
    </dgm:pt>
    <dgm:pt modelId="{4B3FB9C5-4A83-48AC-BAC5-714137171449}" type="pres">
      <dgm:prSet presAssocID="{3516EB11-C668-4F07-AD1F-C44AD1115856}" presName="hierChild6" presStyleCnt="0"/>
      <dgm:spPr/>
    </dgm:pt>
    <dgm:pt modelId="{2015F57A-F61A-4C32-9A88-4267EB2736CB}" type="pres">
      <dgm:prSet presAssocID="{3516EB11-C668-4F07-AD1F-C44AD1115856}" presName="hierChild7" presStyleCnt="0"/>
      <dgm:spPr/>
    </dgm:pt>
    <dgm:pt modelId="{DA0B6BEC-055B-4565-92CB-3F39E4CD4ACC}" type="pres">
      <dgm:prSet presAssocID="{AC3951D7-1353-4E86-BFE7-2CD91255C44C}" presName="Name111" presStyleLbl="parChTrans1D2" presStyleIdx="4" presStyleCnt="5"/>
      <dgm:spPr/>
    </dgm:pt>
    <dgm:pt modelId="{143AF5E0-5413-47B9-ABCC-9081F30B85B9}" type="pres">
      <dgm:prSet presAssocID="{178F3139-779A-4629-8CBD-5C4C0E01FE5E}" presName="hierRoot3" presStyleCnt="0">
        <dgm:presLayoutVars>
          <dgm:hierBranch val="init"/>
        </dgm:presLayoutVars>
      </dgm:prSet>
      <dgm:spPr/>
    </dgm:pt>
    <dgm:pt modelId="{E46DCFC1-D9E3-4702-97D9-1410DB415073}" type="pres">
      <dgm:prSet presAssocID="{178F3139-779A-4629-8CBD-5C4C0E01FE5E}" presName="rootComposite3" presStyleCnt="0"/>
      <dgm:spPr/>
    </dgm:pt>
    <dgm:pt modelId="{3F88BED4-44C7-45FE-84FD-78571FB9F606}" type="pres">
      <dgm:prSet presAssocID="{178F3139-779A-4629-8CBD-5C4C0E01FE5E}" presName="rootText3" presStyleLbl="asst0" presStyleIdx="1" presStyleCnt="2" custLinFactX="-23076" custLinFactNeighborX="-100000" custLinFactNeighborY="-27248">
        <dgm:presLayoutVars>
          <dgm:chPref val="3"/>
        </dgm:presLayoutVars>
      </dgm:prSet>
      <dgm:spPr/>
    </dgm:pt>
    <dgm:pt modelId="{E4A88B23-9D82-4930-8A15-DA9521906B74}" type="pres">
      <dgm:prSet presAssocID="{178F3139-779A-4629-8CBD-5C4C0E01FE5E}" presName="rootConnector3" presStyleLbl="asst0" presStyleIdx="1" presStyleCnt="2"/>
      <dgm:spPr/>
    </dgm:pt>
    <dgm:pt modelId="{2F76FFCC-BBBA-4CBA-8BD5-9D2A17E2A10E}" type="pres">
      <dgm:prSet presAssocID="{178F3139-779A-4629-8CBD-5C4C0E01FE5E}" presName="hierChild6" presStyleCnt="0"/>
      <dgm:spPr/>
    </dgm:pt>
    <dgm:pt modelId="{207995A3-B1DB-40FB-B209-BEA764BFEEB7}" type="pres">
      <dgm:prSet presAssocID="{178F3139-779A-4629-8CBD-5C4C0E01FE5E}" presName="hierChild7" presStyleCnt="0"/>
      <dgm:spPr/>
    </dgm:pt>
  </dgm:ptLst>
  <dgm:cxnLst>
    <dgm:cxn modelId="{3A39A80B-1605-4F5F-8724-A07622383420}" type="presOf" srcId="{55984F96-B367-4949-88CF-E38C125EA795}" destId="{9FDADB2C-4791-468A-B8BE-EE40A6E1ADE4}" srcOrd="0" destOrd="0" presId="urn:microsoft.com/office/officeart/2005/8/layout/orgChart1"/>
    <dgm:cxn modelId="{6CCD7623-1E3E-42AC-A195-EB4D62DB314B}" type="presOf" srcId="{AC3951D7-1353-4E86-BFE7-2CD91255C44C}" destId="{DA0B6BEC-055B-4565-92CB-3F39E4CD4ACC}" srcOrd="0" destOrd="0" presId="urn:microsoft.com/office/officeart/2005/8/layout/orgChart1"/>
    <dgm:cxn modelId="{5C340E27-B897-4E48-91F3-BF359BF13B3C}" srcId="{898AD045-011B-4BE7-8918-D41126E210BC}" destId="{3516EB11-C668-4F07-AD1F-C44AD1115856}" srcOrd="0" destOrd="0" parTransId="{0220608A-6A9B-44C3-BB6D-CDE7CEBFCA32}" sibTransId="{CB3790D9-56DD-4475-AD81-52E094FC4427}"/>
    <dgm:cxn modelId="{5112EB2A-9BEF-4203-8D0A-0D26996CFFCB}" type="presOf" srcId="{898AD045-011B-4BE7-8918-D41126E210BC}" destId="{4D0A5B68-5BB8-418F-838F-67B5AD8391C5}" srcOrd="0" destOrd="0" presId="urn:microsoft.com/office/officeart/2005/8/layout/orgChart1"/>
    <dgm:cxn modelId="{74C18036-ABA1-47F1-A638-138B7ADE78A1}" srcId="{898AD045-011B-4BE7-8918-D41126E210BC}" destId="{E93A32B0-FC23-46C4-BABD-CD720BBA40F8}" srcOrd="3" destOrd="0" parTransId="{DA08E195-233D-4292-8F93-6D192186D912}" sibTransId="{B50938C8-D185-47A2-BA85-864A9F1ECB25}"/>
    <dgm:cxn modelId="{7E31F539-823F-4E4F-9969-B37003AA1BE4}" type="presOf" srcId="{3516EB11-C668-4F07-AD1F-C44AD1115856}" destId="{29404458-085B-49D8-BCFF-F409A558A80A}" srcOrd="1" destOrd="0" presId="urn:microsoft.com/office/officeart/2005/8/layout/orgChart1"/>
    <dgm:cxn modelId="{C182D33D-1E8F-478A-9838-7D35E6D9F5A7}" type="presOf" srcId="{32B2338F-9029-4AE1-A232-DDBCF1C6CBD4}" destId="{B91EC81A-DA29-4667-A200-C166DFDF0F86}" srcOrd="0" destOrd="0" presId="urn:microsoft.com/office/officeart/2005/8/layout/orgChart1"/>
    <dgm:cxn modelId="{03ECB547-409F-48DA-9124-1942000AA5B9}" type="presOf" srcId="{875C85AC-DF29-485E-BA40-A4FEFA787438}" destId="{8821C99E-B098-4E86-839F-653E2835A557}" srcOrd="0" destOrd="0" presId="urn:microsoft.com/office/officeart/2005/8/layout/orgChart1"/>
    <dgm:cxn modelId="{FE76D547-8A87-4A1D-9902-DEEB02D6CD1F}" srcId="{898AD045-011B-4BE7-8918-D41126E210BC}" destId="{55984F96-B367-4949-88CF-E38C125EA795}" srcOrd="4" destOrd="0" parTransId="{875C85AC-DF29-485E-BA40-A4FEFA787438}" sibTransId="{DA9E62F2-FA3F-464C-B0E2-7F9A67C1F2A1}"/>
    <dgm:cxn modelId="{26D6E37C-AB93-4166-8F17-CF651E1666B1}" type="presOf" srcId="{0C967294-A166-4CAF-AE79-B915C0EF7476}" destId="{567F8CA4-0AD3-4296-B103-0F3277992BAB}" srcOrd="0" destOrd="0" presId="urn:microsoft.com/office/officeart/2005/8/layout/orgChart1"/>
    <dgm:cxn modelId="{9A442081-7BEC-4CAC-85E7-F58C6E9CADA6}" type="presOf" srcId="{3516EB11-C668-4F07-AD1F-C44AD1115856}" destId="{AEA9783D-3D57-4026-866C-295D18F4278F}" srcOrd="0" destOrd="0" presId="urn:microsoft.com/office/officeart/2005/8/layout/orgChart1"/>
    <dgm:cxn modelId="{D901B88F-4268-4E1C-A347-821FE055920D}" type="presOf" srcId="{0EF00D9D-DA2F-40D2-A6FA-ADB0857C4A72}" destId="{3B4DD1A8-7F13-4AEF-B391-4C0B07D3E8B3}" srcOrd="0" destOrd="0" presId="urn:microsoft.com/office/officeart/2005/8/layout/orgChart1"/>
    <dgm:cxn modelId="{A068DA8F-0C68-4218-9CA6-E0310F08E8CC}" srcId="{898AD045-011B-4BE7-8918-D41126E210BC}" destId="{178F3139-779A-4629-8CBD-5C4C0E01FE5E}" srcOrd="1" destOrd="0" parTransId="{AC3951D7-1353-4E86-BFE7-2CD91255C44C}" sibTransId="{C1E93DB4-7EB6-499A-8B46-AF8557ACA97F}"/>
    <dgm:cxn modelId="{8CFA3F91-14D1-40F5-A487-FBF6D582BD09}" type="presOf" srcId="{E93A32B0-FC23-46C4-BABD-CD720BBA40F8}" destId="{97100C71-E712-4120-B267-E752C6EA1B3B}" srcOrd="1" destOrd="0" presId="urn:microsoft.com/office/officeart/2005/8/layout/orgChart1"/>
    <dgm:cxn modelId="{4AAD2E95-F03A-4F94-8905-14612C9CF2F7}" type="presOf" srcId="{E93A32B0-FC23-46C4-BABD-CD720BBA40F8}" destId="{3AB1C9E8-9EF2-4385-AA44-72F43F30C480}" srcOrd="0" destOrd="0" presId="urn:microsoft.com/office/officeart/2005/8/layout/orgChart1"/>
    <dgm:cxn modelId="{D9D9AEA4-8234-416E-AEFC-DAE02B9CB0CA}" type="presOf" srcId="{55984F96-B367-4949-88CF-E38C125EA795}" destId="{43400034-BD83-4AE1-A24D-F4F66F04E573}" srcOrd="1" destOrd="0" presId="urn:microsoft.com/office/officeart/2005/8/layout/orgChart1"/>
    <dgm:cxn modelId="{3B2CC4B9-4C02-4783-B3B8-22814295D322}" type="presOf" srcId="{178F3139-779A-4629-8CBD-5C4C0E01FE5E}" destId="{3F88BED4-44C7-45FE-84FD-78571FB9F606}" srcOrd="0" destOrd="0" presId="urn:microsoft.com/office/officeart/2005/8/layout/orgChart1"/>
    <dgm:cxn modelId="{A8F043BC-499B-4B90-9AAC-3062210004F4}" srcId="{0C967294-A166-4CAF-AE79-B915C0EF7476}" destId="{898AD045-011B-4BE7-8918-D41126E210BC}" srcOrd="0" destOrd="0" parTransId="{A720B3D0-A06D-4A19-9465-0B3B7DA6EF56}" sibTransId="{5E50FB7A-DED2-4A22-898C-706BB410B758}"/>
    <dgm:cxn modelId="{3F23EABC-BCD1-4C94-B0C3-AAEF2A0AB12F}" type="presOf" srcId="{DA08E195-233D-4292-8F93-6D192186D912}" destId="{34E174CA-79CF-49AE-B78C-61B3DEEDDD34}" srcOrd="0" destOrd="0" presId="urn:microsoft.com/office/officeart/2005/8/layout/orgChart1"/>
    <dgm:cxn modelId="{60F600D3-61B6-4335-8B5F-20F4D9F1D35C}" type="presOf" srcId="{898AD045-011B-4BE7-8918-D41126E210BC}" destId="{7AE94E46-08D4-4F79-9D42-6DB30E0CE48C}" srcOrd="1" destOrd="0" presId="urn:microsoft.com/office/officeart/2005/8/layout/orgChart1"/>
    <dgm:cxn modelId="{F238E0D5-F729-49D1-B8B6-A23C1CAC4E63}" type="presOf" srcId="{178F3139-779A-4629-8CBD-5C4C0E01FE5E}" destId="{E4A88B23-9D82-4930-8A15-DA9521906B74}" srcOrd="1" destOrd="0" presId="urn:microsoft.com/office/officeart/2005/8/layout/orgChart1"/>
    <dgm:cxn modelId="{8B7094D7-6D6E-45F9-B945-D8A15F51ACC6}" type="presOf" srcId="{0EF00D9D-DA2F-40D2-A6FA-ADB0857C4A72}" destId="{0EA295D2-4E2D-462C-9846-4DFB76E871A3}" srcOrd="1" destOrd="0" presId="urn:microsoft.com/office/officeart/2005/8/layout/orgChart1"/>
    <dgm:cxn modelId="{0D4166D8-CA71-4225-A9E5-1359A64AD701}" type="presOf" srcId="{0220608A-6A9B-44C3-BB6D-CDE7CEBFCA32}" destId="{1F4AEDB1-8FD1-4D3A-8188-1884F83CB91F}" srcOrd="0" destOrd="0" presId="urn:microsoft.com/office/officeart/2005/8/layout/orgChart1"/>
    <dgm:cxn modelId="{40C143DE-8B47-4BC3-98D0-76D266CB480F}" srcId="{898AD045-011B-4BE7-8918-D41126E210BC}" destId="{0EF00D9D-DA2F-40D2-A6FA-ADB0857C4A72}" srcOrd="2" destOrd="0" parTransId="{32B2338F-9029-4AE1-A232-DDBCF1C6CBD4}" sibTransId="{17FC29F6-6298-4628-932E-DC1ABE4E84CB}"/>
    <dgm:cxn modelId="{79C10A90-3F05-49F9-8B1A-309DE4CD6383}" type="presParOf" srcId="{567F8CA4-0AD3-4296-B103-0F3277992BAB}" destId="{11C1749D-3A9B-4253-882F-2AD58940301A}" srcOrd="0" destOrd="0" presId="urn:microsoft.com/office/officeart/2005/8/layout/orgChart1"/>
    <dgm:cxn modelId="{54E6DEE5-3CD0-47EA-B27A-D5477DA09174}" type="presParOf" srcId="{11C1749D-3A9B-4253-882F-2AD58940301A}" destId="{9D8C7B02-D9DC-485C-B5FF-C58BB3C246C6}" srcOrd="0" destOrd="0" presId="urn:microsoft.com/office/officeart/2005/8/layout/orgChart1"/>
    <dgm:cxn modelId="{774BA517-9F0A-4631-BC6E-2E02BCC0CAA8}" type="presParOf" srcId="{9D8C7B02-D9DC-485C-B5FF-C58BB3C246C6}" destId="{4D0A5B68-5BB8-418F-838F-67B5AD8391C5}" srcOrd="0" destOrd="0" presId="urn:microsoft.com/office/officeart/2005/8/layout/orgChart1"/>
    <dgm:cxn modelId="{F94FF1EE-D122-46A9-9C43-C3B5233E902E}" type="presParOf" srcId="{9D8C7B02-D9DC-485C-B5FF-C58BB3C246C6}" destId="{7AE94E46-08D4-4F79-9D42-6DB30E0CE48C}" srcOrd="1" destOrd="0" presId="urn:microsoft.com/office/officeart/2005/8/layout/orgChart1"/>
    <dgm:cxn modelId="{19F6DAE4-8BE6-46D6-8F84-25C0D13B3CFB}" type="presParOf" srcId="{11C1749D-3A9B-4253-882F-2AD58940301A}" destId="{85B050EF-0204-47FF-AD6C-9C9DEEEBAB20}" srcOrd="1" destOrd="0" presId="urn:microsoft.com/office/officeart/2005/8/layout/orgChart1"/>
    <dgm:cxn modelId="{96065521-351C-4D6B-9465-5514078D3C2A}" type="presParOf" srcId="{85B050EF-0204-47FF-AD6C-9C9DEEEBAB20}" destId="{B91EC81A-DA29-4667-A200-C166DFDF0F86}" srcOrd="0" destOrd="0" presId="urn:microsoft.com/office/officeart/2005/8/layout/orgChart1"/>
    <dgm:cxn modelId="{448C513C-C105-41DB-A2B8-4FA53AB94FBC}" type="presParOf" srcId="{85B050EF-0204-47FF-AD6C-9C9DEEEBAB20}" destId="{9E41FD5D-9DF2-4703-A75B-7E289EAF9745}" srcOrd="1" destOrd="0" presId="urn:microsoft.com/office/officeart/2005/8/layout/orgChart1"/>
    <dgm:cxn modelId="{911A0D3B-9CD0-4DD4-B290-D1673EC5A107}" type="presParOf" srcId="{9E41FD5D-9DF2-4703-A75B-7E289EAF9745}" destId="{ADC206E1-4815-4EEB-98BB-C18C0F706CB7}" srcOrd="0" destOrd="0" presId="urn:microsoft.com/office/officeart/2005/8/layout/orgChart1"/>
    <dgm:cxn modelId="{B9378EBF-AD6B-450E-816D-B2B71E75024B}" type="presParOf" srcId="{ADC206E1-4815-4EEB-98BB-C18C0F706CB7}" destId="{3B4DD1A8-7F13-4AEF-B391-4C0B07D3E8B3}" srcOrd="0" destOrd="0" presId="urn:microsoft.com/office/officeart/2005/8/layout/orgChart1"/>
    <dgm:cxn modelId="{25EC77E7-F568-40E2-9A9B-6768FDA62000}" type="presParOf" srcId="{ADC206E1-4815-4EEB-98BB-C18C0F706CB7}" destId="{0EA295D2-4E2D-462C-9846-4DFB76E871A3}" srcOrd="1" destOrd="0" presId="urn:microsoft.com/office/officeart/2005/8/layout/orgChart1"/>
    <dgm:cxn modelId="{5BAC4F26-7693-40BA-9163-1802BC03F3D3}" type="presParOf" srcId="{9E41FD5D-9DF2-4703-A75B-7E289EAF9745}" destId="{733B0D89-89FA-4471-985C-D2E1B5604F1F}" srcOrd="1" destOrd="0" presId="urn:microsoft.com/office/officeart/2005/8/layout/orgChart1"/>
    <dgm:cxn modelId="{E7B18093-E3DC-44C9-B1D8-F5B6F6004DBB}" type="presParOf" srcId="{9E41FD5D-9DF2-4703-A75B-7E289EAF9745}" destId="{DBAFDCC9-F7D2-4987-89A3-C29482666CBA}" srcOrd="2" destOrd="0" presId="urn:microsoft.com/office/officeart/2005/8/layout/orgChart1"/>
    <dgm:cxn modelId="{7DFEBD02-85C3-4236-B0CD-5E1A47AA7249}" type="presParOf" srcId="{85B050EF-0204-47FF-AD6C-9C9DEEEBAB20}" destId="{34E174CA-79CF-49AE-B78C-61B3DEEDDD34}" srcOrd="2" destOrd="0" presId="urn:microsoft.com/office/officeart/2005/8/layout/orgChart1"/>
    <dgm:cxn modelId="{1A52AB70-5960-4542-9A80-A01C1FFA754D}" type="presParOf" srcId="{85B050EF-0204-47FF-AD6C-9C9DEEEBAB20}" destId="{F6ACA41B-4D0D-4C05-A09F-FCF114A18A73}" srcOrd="3" destOrd="0" presId="urn:microsoft.com/office/officeart/2005/8/layout/orgChart1"/>
    <dgm:cxn modelId="{34015CE1-9020-492C-AA00-2C01666F5422}" type="presParOf" srcId="{F6ACA41B-4D0D-4C05-A09F-FCF114A18A73}" destId="{61E182AC-749D-42B1-9528-85217C2A1C4E}" srcOrd="0" destOrd="0" presId="urn:microsoft.com/office/officeart/2005/8/layout/orgChart1"/>
    <dgm:cxn modelId="{A6947665-39ED-4338-8697-8C3855872351}" type="presParOf" srcId="{61E182AC-749D-42B1-9528-85217C2A1C4E}" destId="{3AB1C9E8-9EF2-4385-AA44-72F43F30C480}" srcOrd="0" destOrd="0" presId="urn:microsoft.com/office/officeart/2005/8/layout/orgChart1"/>
    <dgm:cxn modelId="{8E74C05B-9880-45B9-8179-FB8082F204C9}" type="presParOf" srcId="{61E182AC-749D-42B1-9528-85217C2A1C4E}" destId="{97100C71-E712-4120-B267-E752C6EA1B3B}" srcOrd="1" destOrd="0" presId="urn:microsoft.com/office/officeart/2005/8/layout/orgChart1"/>
    <dgm:cxn modelId="{59813F4B-18B2-45A9-9169-0211464264CA}" type="presParOf" srcId="{F6ACA41B-4D0D-4C05-A09F-FCF114A18A73}" destId="{5D76143B-E3C9-4147-8059-97E2680D1BD5}" srcOrd="1" destOrd="0" presId="urn:microsoft.com/office/officeart/2005/8/layout/orgChart1"/>
    <dgm:cxn modelId="{4272A44E-379F-4119-9DB9-5B84AE951E7B}" type="presParOf" srcId="{F6ACA41B-4D0D-4C05-A09F-FCF114A18A73}" destId="{036E9256-5387-45BB-BA3E-B02C56781BB9}" srcOrd="2" destOrd="0" presId="urn:microsoft.com/office/officeart/2005/8/layout/orgChart1"/>
    <dgm:cxn modelId="{33EB4A53-C2FB-411B-9960-5667622373A4}" type="presParOf" srcId="{85B050EF-0204-47FF-AD6C-9C9DEEEBAB20}" destId="{8821C99E-B098-4E86-839F-653E2835A557}" srcOrd="4" destOrd="0" presId="urn:microsoft.com/office/officeart/2005/8/layout/orgChart1"/>
    <dgm:cxn modelId="{55173468-F9FC-4091-8885-668C86A1E375}" type="presParOf" srcId="{85B050EF-0204-47FF-AD6C-9C9DEEEBAB20}" destId="{2A746F17-E4E7-48B1-8E5C-DDE31E1ACD0A}" srcOrd="5" destOrd="0" presId="urn:microsoft.com/office/officeart/2005/8/layout/orgChart1"/>
    <dgm:cxn modelId="{5CA6B7ED-F2DF-496D-A6BF-A2D02379EA4A}" type="presParOf" srcId="{2A746F17-E4E7-48B1-8E5C-DDE31E1ACD0A}" destId="{AC8E272B-0DFE-4190-B4BA-07DFDEBC2235}" srcOrd="0" destOrd="0" presId="urn:microsoft.com/office/officeart/2005/8/layout/orgChart1"/>
    <dgm:cxn modelId="{A8DF7679-8E77-4676-9CEE-082D87B54DF9}" type="presParOf" srcId="{AC8E272B-0DFE-4190-B4BA-07DFDEBC2235}" destId="{9FDADB2C-4791-468A-B8BE-EE40A6E1ADE4}" srcOrd="0" destOrd="0" presId="urn:microsoft.com/office/officeart/2005/8/layout/orgChart1"/>
    <dgm:cxn modelId="{FD330A91-41D6-434C-B52D-D18923EA3C5C}" type="presParOf" srcId="{AC8E272B-0DFE-4190-B4BA-07DFDEBC2235}" destId="{43400034-BD83-4AE1-A24D-F4F66F04E573}" srcOrd="1" destOrd="0" presId="urn:microsoft.com/office/officeart/2005/8/layout/orgChart1"/>
    <dgm:cxn modelId="{97E311A3-BB9F-4182-A3AB-925EB6AEC1BD}" type="presParOf" srcId="{2A746F17-E4E7-48B1-8E5C-DDE31E1ACD0A}" destId="{C7DB8EE1-885D-427B-BBD7-8E1C40D37906}" srcOrd="1" destOrd="0" presId="urn:microsoft.com/office/officeart/2005/8/layout/orgChart1"/>
    <dgm:cxn modelId="{7D3954EC-A80D-4492-BD68-B01EE290A8FE}" type="presParOf" srcId="{2A746F17-E4E7-48B1-8E5C-DDE31E1ACD0A}" destId="{D5005F1A-52CF-4CC6-8B22-93AAC1DE52AF}" srcOrd="2" destOrd="0" presId="urn:microsoft.com/office/officeart/2005/8/layout/orgChart1"/>
    <dgm:cxn modelId="{4BA4A213-F647-4CD3-BFEA-32C159E3F294}" type="presParOf" srcId="{11C1749D-3A9B-4253-882F-2AD58940301A}" destId="{6F2C09D6-9A6F-4C8E-B418-763101C5177D}" srcOrd="2" destOrd="0" presId="urn:microsoft.com/office/officeart/2005/8/layout/orgChart1"/>
    <dgm:cxn modelId="{C4D16F64-E643-462B-A0D9-C76E8B21608C}" type="presParOf" srcId="{6F2C09D6-9A6F-4C8E-B418-763101C5177D}" destId="{1F4AEDB1-8FD1-4D3A-8188-1884F83CB91F}" srcOrd="0" destOrd="0" presId="urn:microsoft.com/office/officeart/2005/8/layout/orgChart1"/>
    <dgm:cxn modelId="{2FC9BDD0-6509-4EF8-BD6C-ACCB06BA9930}" type="presParOf" srcId="{6F2C09D6-9A6F-4C8E-B418-763101C5177D}" destId="{08DFA57B-2991-4F03-982A-2E15D45F5E0F}" srcOrd="1" destOrd="0" presId="urn:microsoft.com/office/officeart/2005/8/layout/orgChart1"/>
    <dgm:cxn modelId="{2871D63E-EABE-47D3-8138-B59E127CB9FF}" type="presParOf" srcId="{08DFA57B-2991-4F03-982A-2E15D45F5E0F}" destId="{4D4D4FE7-AC6C-4C50-920B-1295836148C0}" srcOrd="0" destOrd="0" presId="urn:microsoft.com/office/officeart/2005/8/layout/orgChart1"/>
    <dgm:cxn modelId="{62914257-AD50-4697-819A-EDEAB74C7AA7}" type="presParOf" srcId="{4D4D4FE7-AC6C-4C50-920B-1295836148C0}" destId="{AEA9783D-3D57-4026-866C-295D18F4278F}" srcOrd="0" destOrd="0" presId="urn:microsoft.com/office/officeart/2005/8/layout/orgChart1"/>
    <dgm:cxn modelId="{DCF6FBC6-19EC-42C5-A963-8E7E823CBA87}" type="presParOf" srcId="{4D4D4FE7-AC6C-4C50-920B-1295836148C0}" destId="{29404458-085B-49D8-BCFF-F409A558A80A}" srcOrd="1" destOrd="0" presId="urn:microsoft.com/office/officeart/2005/8/layout/orgChart1"/>
    <dgm:cxn modelId="{58AEC500-3446-4670-9F88-6810EBC86620}" type="presParOf" srcId="{08DFA57B-2991-4F03-982A-2E15D45F5E0F}" destId="{4B3FB9C5-4A83-48AC-BAC5-714137171449}" srcOrd="1" destOrd="0" presId="urn:microsoft.com/office/officeart/2005/8/layout/orgChart1"/>
    <dgm:cxn modelId="{0F26E4A0-226F-4DDF-B49D-E0DECCDB0E15}" type="presParOf" srcId="{08DFA57B-2991-4F03-982A-2E15D45F5E0F}" destId="{2015F57A-F61A-4C32-9A88-4267EB2736CB}" srcOrd="2" destOrd="0" presId="urn:microsoft.com/office/officeart/2005/8/layout/orgChart1"/>
    <dgm:cxn modelId="{C333872D-D4BE-4D66-BF17-52E7530DA690}" type="presParOf" srcId="{6F2C09D6-9A6F-4C8E-B418-763101C5177D}" destId="{DA0B6BEC-055B-4565-92CB-3F39E4CD4ACC}" srcOrd="2" destOrd="0" presId="urn:microsoft.com/office/officeart/2005/8/layout/orgChart1"/>
    <dgm:cxn modelId="{006CA28E-A363-4F5C-93F2-7A6DD4D59922}" type="presParOf" srcId="{6F2C09D6-9A6F-4C8E-B418-763101C5177D}" destId="{143AF5E0-5413-47B9-ABCC-9081F30B85B9}" srcOrd="3" destOrd="0" presId="urn:microsoft.com/office/officeart/2005/8/layout/orgChart1"/>
    <dgm:cxn modelId="{3FE838A2-4B0B-4A75-81F7-E86971458326}" type="presParOf" srcId="{143AF5E0-5413-47B9-ABCC-9081F30B85B9}" destId="{E46DCFC1-D9E3-4702-97D9-1410DB415073}" srcOrd="0" destOrd="0" presId="urn:microsoft.com/office/officeart/2005/8/layout/orgChart1"/>
    <dgm:cxn modelId="{079AC499-80A0-48BC-A830-6FFAB32BD670}" type="presParOf" srcId="{E46DCFC1-D9E3-4702-97D9-1410DB415073}" destId="{3F88BED4-44C7-45FE-84FD-78571FB9F606}" srcOrd="0" destOrd="0" presId="urn:microsoft.com/office/officeart/2005/8/layout/orgChart1"/>
    <dgm:cxn modelId="{38EF2B68-F405-49E9-873B-99AF76E14B3A}" type="presParOf" srcId="{E46DCFC1-D9E3-4702-97D9-1410DB415073}" destId="{E4A88B23-9D82-4930-8A15-DA9521906B74}" srcOrd="1" destOrd="0" presId="urn:microsoft.com/office/officeart/2005/8/layout/orgChart1"/>
    <dgm:cxn modelId="{36EDB3D7-5776-488C-998B-48A24AA9F5D9}" type="presParOf" srcId="{143AF5E0-5413-47B9-ABCC-9081F30B85B9}" destId="{2F76FFCC-BBBA-4CBA-8BD5-9D2A17E2A10E}" srcOrd="1" destOrd="0" presId="urn:microsoft.com/office/officeart/2005/8/layout/orgChart1"/>
    <dgm:cxn modelId="{0C3247B5-FEB4-4BA2-BB7F-29975533F92A}" type="presParOf" srcId="{143AF5E0-5413-47B9-ABCC-9081F30B85B9}" destId="{207995A3-B1DB-40FB-B209-BEA764BFEEB7}" srcOrd="2" destOrd="0" presId="urn:microsoft.com/office/officeart/2005/8/layout/orgChart1"/>
  </dgm:cxnLst>
  <dgm:bg>
    <a:effectLst>
      <a:glow rad="63500">
        <a:schemeClr val="bg2"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71C8BF-3B1C-4061-B16A-6E730F555F50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8E130B2-982C-4D4A-A57A-55D7C29E9B23}">
      <dgm:prSet/>
      <dgm:spPr/>
      <dgm:t>
        <a:bodyPr/>
        <a:lstStyle/>
        <a:p>
          <a:r>
            <a:rPr lang="nb-NO" dirty="0"/>
            <a:t>Behovsdekning – ikke tjenesteyting </a:t>
          </a:r>
          <a:endParaRPr lang="en-US" dirty="0"/>
        </a:p>
      </dgm:t>
    </dgm:pt>
    <dgm:pt modelId="{F71C45C2-7525-4158-8013-FC5314CDBDEB}" type="parTrans" cxnId="{E8B4F354-8D4A-4AF3-B35C-AFB44357746C}">
      <dgm:prSet/>
      <dgm:spPr/>
      <dgm:t>
        <a:bodyPr/>
        <a:lstStyle/>
        <a:p>
          <a:endParaRPr lang="en-US"/>
        </a:p>
      </dgm:t>
    </dgm:pt>
    <dgm:pt modelId="{A68FE189-9D86-4B32-AEDA-D54CD9D29EB1}" type="sibTrans" cxnId="{E8B4F354-8D4A-4AF3-B35C-AFB44357746C}">
      <dgm:prSet/>
      <dgm:spPr/>
      <dgm:t>
        <a:bodyPr/>
        <a:lstStyle/>
        <a:p>
          <a:endParaRPr lang="en-US"/>
        </a:p>
      </dgm:t>
    </dgm:pt>
    <dgm:pt modelId="{DA11EF51-2D70-42EF-974C-ADFAE0EB85B4}">
      <dgm:prSet/>
      <dgm:spPr/>
      <dgm:t>
        <a:bodyPr/>
        <a:lstStyle/>
        <a:p>
          <a:r>
            <a:rPr lang="nb-NO"/>
            <a:t>Helhetlig </a:t>
          </a:r>
          <a:endParaRPr lang="en-US"/>
        </a:p>
      </dgm:t>
    </dgm:pt>
    <dgm:pt modelId="{84A34C2E-431A-4F45-A361-47E27C35EA8A}" type="parTrans" cxnId="{3B3459CE-9D63-4B21-997F-F988B62B150F}">
      <dgm:prSet/>
      <dgm:spPr/>
      <dgm:t>
        <a:bodyPr/>
        <a:lstStyle/>
        <a:p>
          <a:endParaRPr lang="en-US"/>
        </a:p>
      </dgm:t>
    </dgm:pt>
    <dgm:pt modelId="{000CB42D-F92F-4AEF-B763-6921C1FA0603}" type="sibTrans" cxnId="{3B3459CE-9D63-4B21-997F-F988B62B150F}">
      <dgm:prSet/>
      <dgm:spPr/>
      <dgm:t>
        <a:bodyPr/>
        <a:lstStyle/>
        <a:p>
          <a:endParaRPr lang="en-US"/>
        </a:p>
      </dgm:t>
    </dgm:pt>
    <dgm:pt modelId="{776B3170-6E2B-4E56-80CA-26D58BC300CA}">
      <dgm:prSet/>
      <dgm:spPr/>
      <dgm:t>
        <a:bodyPr/>
        <a:lstStyle/>
        <a:p>
          <a:r>
            <a:rPr lang="nb-NO" dirty="0"/>
            <a:t>Delegasjon til der beslutningskompetansen er størst </a:t>
          </a:r>
          <a:endParaRPr lang="en-US" dirty="0"/>
        </a:p>
      </dgm:t>
    </dgm:pt>
    <dgm:pt modelId="{ABFC3DA7-8182-427D-B45F-BE461AA78000}" type="parTrans" cxnId="{633BA12B-2F58-4B3D-8B4B-FE4D2164C88B}">
      <dgm:prSet/>
      <dgm:spPr/>
      <dgm:t>
        <a:bodyPr/>
        <a:lstStyle/>
        <a:p>
          <a:endParaRPr lang="en-US"/>
        </a:p>
      </dgm:t>
    </dgm:pt>
    <dgm:pt modelId="{6C6192E0-2F59-4DFE-9C23-9BECB105F831}" type="sibTrans" cxnId="{633BA12B-2F58-4B3D-8B4B-FE4D2164C88B}">
      <dgm:prSet/>
      <dgm:spPr/>
      <dgm:t>
        <a:bodyPr/>
        <a:lstStyle/>
        <a:p>
          <a:endParaRPr lang="en-US"/>
        </a:p>
      </dgm:t>
    </dgm:pt>
    <dgm:pt modelId="{1A2171C0-8D62-4DF3-8A3A-A3E31EEDC4F5}">
      <dgm:prSet/>
      <dgm:spPr/>
      <dgm:t>
        <a:bodyPr/>
        <a:lstStyle/>
        <a:p>
          <a:r>
            <a:rPr lang="nb-NO"/>
            <a:t>Nær-ledelse </a:t>
          </a:r>
          <a:endParaRPr lang="en-US"/>
        </a:p>
      </dgm:t>
    </dgm:pt>
    <dgm:pt modelId="{E7B60A2C-F475-44BE-9E3F-E0F56548C59E}" type="parTrans" cxnId="{F5731E7E-F217-47C3-AEE0-4EF78AF20D95}">
      <dgm:prSet/>
      <dgm:spPr/>
      <dgm:t>
        <a:bodyPr/>
        <a:lstStyle/>
        <a:p>
          <a:endParaRPr lang="en-US"/>
        </a:p>
      </dgm:t>
    </dgm:pt>
    <dgm:pt modelId="{1B158E30-3DEC-40F3-9596-59F5C7578D7D}" type="sibTrans" cxnId="{F5731E7E-F217-47C3-AEE0-4EF78AF20D95}">
      <dgm:prSet/>
      <dgm:spPr/>
      <dgm:t>
        <a:bodyPr/>
        <a:lstStyle/>
        <a:p>
          <a:endParaRPr lang="en-US"/>
        </a:p>
      </dgm:t>
    </dgm:pt>
    <dgm:pt modelId="{0064AB5B-6B8A-463E-9FCB-4F4594F31331}">
      <dgm:prSet/>
      <dgm:spPr/>
      <dgm:t>
        <a:bodyPr/>
        <a:lstStyle/>
        <a:p>
          <a:r>
            <a:rPr lang="nb-NO" dirty="0"/>
            <a:t>Åpenhet </a:t>
          </a:r>
          <a:endParaRPr lang="en-US" dirty="0"/>
        </a:p>
      </dgm:t>
    </dgm:pt>
    <dgm:pt modelId="{92A01B78-9321-4844-8719-971056C9A57C}" type="parTrans" cxnId="{40B1DBD9-96C7-4233-82EF-8853D9C62543}">
      <dgm:prSet/>
      <dgm:spPr/>
      <dgm:t>
        <a:bodyPr/>
        <a:lstStyle/>
        <a:p>
          <a:endParaRPr lang="en-US"/>
        </a:p>
      </dgm:t>
    </dgm:pt>
    <dgm:pt modelId="{FC286423-28C3-44A4-A920-76496B5FB461}" type="sibTrans" cxnId="{40B1DBD9-96C7-4233-82EF-8853D9C62543}">
      <dgm:prSet/>
      <dgm:spPr/>
      <dgm:t>
        <a:bodyPr/>
        <a:lstStyle/>
        <a:p>
          <a:endParaRPr lang="en-US"/>
        </a:p>
      </dgm:t>
    </dgm:pt>
    <dgm:pt modelId="{C4C365C2-D254-405E-A7BC-098D9879DA38}">
      <dgm:prSet/>
      <dgm:spPr/>
      <dgm:t>
        <a:bodyPr/>
        <a:lstStyle/>
        <a:p>
          <a:r>
            <a:rPr lang="nb-NO"/>
            <a:t>Medvirkning </a:t>
          </a:r>
          <a:endParaRPr lang="en-US"/>
        </a:p>
      </dgm:t>
    </dgm:pt>
    <dgm:pt modelId="{CACF76DB-0449-43F8-ABE3-A12ED0666A50}" type="parTrans" cxnId="{092AAB19-CEF9-4FDB-B076-DA5A1D72BE18}">
      <dgm:prSet/>
      <dgm:spPr/>
      <dgm:t>
        <a:bodyPr/>
        <a:lstStyle/>
        <a:p>
          <a:endParaRPr lang="en-US"/>
        </a:p>
      </dgm:t>
    </dgm:pt>
    <dgm:pt modelId="{157118CA-A009-4DEF-9D69-AF92A552DEFC}" type="sibTrans" cxnId="{092AAB19-CEF9-4FDB-B076-DA5A1D72BE18}">
      <dgm:prSet/>
      <dgm:spPr/>
      <dgm:t>
        <a:bodyPr/>
        <a:lstStyle/>
        <a:p>
          <a:endParaRPr lang="en-US"/>
        </a:p>
      </dgm:t>
    </dgm:pt>
    <dgm:pt modelId="{A96EFB46-2ECB-477E-9D60-6ECBC1C40583}">
      <dgm:prSet/>
      <dgm:spPr/>
      <dgm:t>
        <a:bodyPr/>
        <a:lstStyle/>
        <a:p>
          <a:r>
            <a:rPr lang="nb-NO"/>
            <a:t>Klart språk </a:t>
          </a:r>
          <a:endParaRPr lang="en-US"/>
        </a:p>
      </dgm:t>
    </dgm:pt>
    <dgm:pt modelId="{6F8D5543-47A7-4667-9770-A9641142F88C}" type="parTrans" cxnId="{F12E646D-4FAD-4736-A366-CCAFE0663CD3}">
      <dgm:prSet/>
      <dgm:spPr/>
      <dgm:t>
        <a:bodyPr/>
        <a:lstStyle/>
        <a:p>
          <a:endParaRPr lang="en-US"/>
        </a:p>
      </dgm:t>
    </dgm:pt>
    <dgm:pt modelId="{C4B7CC76-C1A4-4B97-A9EB-55A1214DEB8C}" type="sibTrans" cxnId="{F12E646D-4FAD-4736-A366-CCAFE0663CD3}">
      <dgm:prSet/>
      <dgm:spPr/>
      <dgm:t>
        <a:bodyPr/>
        <a:lstStyle/>
        <a:p>
          <a:endParaRPr lang="en-US"/>
        </a:p>
      </dgm:t>
    </dgm:pt>
    <dgm:pt modelId="{1F98A48C-7244-47CE-BBA2-8DAC2658F499}">
      <dgm:prSet/>
      <dgm:spPr/>
      <dgm:t>
        <a:bodyPr/>
        <a:lstStyle/>
        <a:p>
          <a:r>
            <a:rPr lang="nb-NO"/>
            <a:t>Gjensidig tillit og respekt </a:t>
          </a:r>
          <a:endParaRPr lang="en-US"/>
        </a:p>
      </dgm:t>
    </dgm:pt>
    <dgm:pt modelId="{C9AE28C9-A49C-49A4-81F3-277910E5AD1D}" type="parTrans" cxnId="{396E67EE-DE61-4D28-B4C6-40178C41DA85}">
      <dgm:prSet/>
      <dgm:spPr/>
      <dgm:t>
        <a:bodyPr/>
        <a:lstStyle/>
        <a:p>
          <a:endParaRPr lang="en-US"/>
        </a:p>
      </dgm:t>
    </dgm:pt>
    <dgm:pt modelId="{091D165A-9B60-497E-A162-8CCECF552910}" type="sibTrans" cxnId="{396E67EE-DE61-4D28-B4C6-40178C41DA85}">
      <dgm:prSet/>
      <dgm:spPr/>
      <dgm:t>
        <a:bodyPr/>
        <a:lstStyle/>
        <a:p>
          <a:endParaRPr lang="en-US"/>
        </a:p>
      </dgm:t>
    </dgm:pt>
    <dgm:pt modelId="{A78C00D8-9F0C-4884-A99F-E885BA732F83}" type="pres">
      <dgm:prSet presAssocID="{7C71C8BF-3B1C-4061-B16A-6E730F555F50}" presName="linear" presStyleCnt="0">
        <dgm:presLayoutVars>
          <dgm:animLvl val="lvl"/>
          <dgm:resizeHandles val="exact"/>
        </dgm:presLayoutVars>
      </dgm:prSet>
      <dgm:spPr/>
    </dgm:pt>
    <dgm:pt modelId="{68701088-7C85-4604-A322-C7BC27257DF3}" type="pres">
      <dgm:prSet presAssocID="{F8E130B2-982C-4D4A-A57A-55D7C29E9B23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BC5C7EB4-EE6E-4994-9B46-0FAD13920FEC}" type="pres">
      <dgm:prSet presAssocID="{A68FE189-9D86-4B32-AEDA-D54CD9D29EB1}" presName="spacer" presStyleCnt="0"/>
      <dgm:spPr/>
    </dgm:pt>
    <dgm:pt modelId="{5585DB2F-8211-4ACC-AF01-FD89272C5235}" type="pres">
      <dgm:prSet presAssocID="{DA11EF51-2D70-42EF-974C-ADFAE0EB85B4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B7DB3EB5-AE12-4597-897C-BF6D27895BFD}" type="pres">
      <dgm:prSet presAssocID="{000CB42D-F92F-4AEF-B763-6921C1FA0603}" presName="spacer" presStyleCnt="0"/>
      <dgm:spPr/>
    </dgm:pt>
    <dgm:pt modelId="{25F67725-5B01-4543-9B75-C13FF7BB8690}" type="pres">
      <dgm:prSet presAssocID="{776B3170-6E2B-4E56-80CA-26D58BC300CA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3F7AC698-57F1-4D53-9429-F74BA5720993}" type="pres">
      <dgm:prSet presAssocID="{6C6192E0-2F59-4DFE-9C23-9BECB105F831}" presName="spacer" presStyleCnt="0"/>
      <dgm:spPr/>
    </dgm:pt>
    <dgm:pt modelId="{53EC621E-B445-4B8D-81A7-BA2D3E192E6E}" type="pres">
      <dgm:prSet presAssocID="{1A2171C0-8D62-4DF3-8A3A-A3E31EEDC4F5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D3929EEC-F516-42E9-B2C7-B5575C76AE68}" type="pres">
      <dgm:prSet presAssocID="{1B158E30-3DEC-40F3-9596-59F5C7578D7D}" presName="spacer" presStyleCnt="0"/>
      <dgm:spPr/>
    </dgm:pt>
    <dgm:pt modelId="{6CAFC99E-A20B-4D46-8880-B6E7958FEE97}" type="pres">
      <dgm:prSet presAssocID="{0064AB5B-6B8A-463E-9FCB-4F4594F31331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D50F3853-0D43-4B18-93E9-5E68927CA1DF}" type="pres">
      <dgm:prSet presAssocID="{FC286423-28C3-44A4-A920-76496B5FB461}" presName="spacer" presStyleCnt="0"/>
      <dgm:spPr/>
    </dgm:pt>
    <dgm:pt modelId="{00E78729-640A-43FD-82AB-42BF7FEAB7D8}" type="pres">
      <dgm:prSet presAssocID="{C4C365C2-D254-405E-A7BC-098D9879DA38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C1D8D116-EE1B-42AC-AEC9-7AE940BD2C3D}" type="pres">
      <dgm:prSet presAssocID="{157118CA-A009-4DEF-9D69-AF92A552DEFC}" presName="spacer" presStyleCnt="0"/>
      <dgm:spPr/>
    </dgm:pt>
    <dgm:pt modelId="{6DAF8866-C959-41FA-A53B-BFB852BA60B3}" type="pres">
      <dgm:prSet presAssocID="{A96EFB46-2ECB-477E-9D60-6ECBC1C40583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9AB2D501-1BD0-4B67-8925-7D4B863AF56E}" type="pres">
      <dgm:prSet presAssocID="{C4B7CC76-C1A4-4B97-A9EB-55A1214DEB8C}" presName="spacer" presStyleCnt="0"/>
      <dgm:spPr/>
    </dgm:pt>
    <dgm:pt modelId="{8BCA71EC-1565-4515-8A47-6385A2AE318C}" type="pres">
      <dgm:prSet presAssocID="{1F98A48C-7244-47CE-BBA2-8DAC2658F499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092AAB19-CEF9-4FDB-B076-DA5A1D72BE18}" srcId="{7C71C8BF-3B1C-4061-B16A-6E730F555F50}" destId="{C4C365C2-D254-405E-A7BC-098D9879DA38}" srcOrd="5" destOrd="0" parTransId="{CACF76DB-0449-43F8-ABE3-A12ED0666A50}" sibTransId="{157118CA-A009-4DEF-9D69-AF92A552DEFC}"/>
    <dgm:cxn modelId="{633BA12B-2F58-4B3D-8B4B-FE4D2164C88B}" srcId="{7C71C8BF-3B1C-4061-B16A-6E730F555F50}" destId="{776B3170-6E2B-4E56-80CA-26D58BC300CA}" srcOrd="2" destOrd="0" parTransId="{ABFC3DA7-8182-427D-B45F-BE461AA78000}" sibTransId="{6C6192E0-2F59-4DFE-9C23-9BECB105F831}"/>
    <dgm:cxn modelId="{8BA77E2C-EC06-49EB-9AAB-0BAEA7DC8B2C}" type="presOf" srcId="{7C71C8BF-3B1C-4061-B16A-6E730F555F50}" destId="{A78C00D8-9F0C-4884-A99F-E885BA732F83}" srcOrd="0" destOrd="0" presId="urn:microsoft.com/office/officeart/2005/8/layout/vList2"/>
    <dgm:cxn modelId="{157E2263-33A1-45EB-BE91-2624CDC0BEC1}" type="presOf" srcId="{A96EFB46-2ECB-477E-9D60-6ECBC1C40583}" destId="{6DAF8866-C959-41FA-A53B-BFB852BA60B3}" srcOrd="0" destOrd="0" presId="urn:microsoft.com/office/officeart/2005/8/layout/vList2"/>
    <dgm:cxn modelId="{7B2A6948-10B3-4608-B853-A9DE07E0BFA4}" type="presOf" srcId="{DA11EF51-2D70-42EF-974C-ADFAE0EB85B4}" destId="{5585DB2F-8211-4ACC-AF01-FD89272C5235}" srcOrd="0" destOrd="0" presId="urn:microsoft.com/office/officeart/2005/8/layout/vList2"/>
    <dgm:cxn modelId="{F12E646D-4FAD-4736-A366-CCAFE0663CD3}" srcId="{7C71C8BF-3B1C-4061-B16A-6E730F555F50}" destId="{A96EFB46-2ECB-477E-9D60-6ECBC1C40583}" srcOrd="6" destOrd="0" parTransId="{6F8D5543-47A7-4667-9770-A9641142F88C}" sibTransId="{C4B7CC76-C1A4-4B97-A9EB-55A1214DEB8C}"/>
    <dgm:cxn modelId="{E8B4F354-8D4A-4AF3-B35C-AFB44357746C}" srcId="{7C71C8BF-3B1C-4061-B16A-6E730F555F50}" destId="{F8E130B2-982C-4D4A-A57A-55D7C29E9B23}" srcOrd="0" destOrd="0" parTransId="{F71C45C2-7525-4158-8013-FC5314CDBDEB}" sibTransId="{A68FE189-9D86-4B32-AEDA-D54CD9D29EB1}"/>
    <dgm:cxn modelId="{F5731E7E-F217-47C3-AEE0-4EF78AF20D95}" srcId="{7C71C8BF-3B1C-4061-B16A-6E730F555F50}" destId="{1A2171C0-8D62-4DF3-8A3A-A3E31EEDC4F5}" srcOrd="3" destOrd="0" parTransId="{E7B60A2C-F475-44BE-9E3F-E0F56548C59E}" sibTransId="{1B158E30-3DEC-40F3-9596-59F5C7578D7D}"/>
    <dgm:cxn modelId="{E2600E98-B099-432E-962F-2B6AEF6DBEA0}" type="presOf" srcId="{1F98A48C-7244-47CE-BBA2-8DAC2658F499}" destId="{8BCA71EC-1565-4515-8A47-6385A2AE318C}" srcOrd="0" destOrd="0" presId="urn:microsoft.com/office/officeart/2005/8/layout/vList2"/>
    <dgm:cxn modelId="{0C2047A7-DD4F-4149-9258-445EE6295B1B}" type="presOf" srcId="{776B3170-6E2B-4E56-80CA-26D58BC300CA}" destId="{25F67725-5B01-4543-9B75-C13FF7BB8690}" srcOrd="0" destOrd="0" presId="urn:microsoft.com/office/officeart/2005/8/layout/vList2"/>
    <dgm:cxn modelId="{76B514AF-57E0-4E22-9182-DD13DCACAF43}" type="presOf" srcId="{C4C365C2-D254-405E-A7BC-098D9879DA38}" destId="{00E78729-640A-43FD-82AB-42BF7FEAB7D8}" srcOrd="0" destOrd="0" presId="urn:microsoft.com/office/officeart/2005/8/layout/vList2"/>
    <dgm:cxn modelId="{ED8AB7BF-61AB-4D31-AE92-79DA1D522678}" type="presOf" srcId="{0064AB5B-6B8A-463E-9FCB-4F4594F31331}" destId="{6CAFC99E-A20B-4D46-8880-B6E7958FEE97}" srcOrd="0" destOrd="0" presId="urn:microsoft.com/office/officeart/2005/8/layout/vList2"/>
    <dgm:cxn modelId="{3B3459CE-9D63-4B21-997F-F988B62B150F}" srcId="{7C71C8BF-3B1C-4061-B16A-6E730F555F50}" destId="{DA11EF51-2D70-42EF-974C-ADFAE0EB85B4}" srcOrd="1" destOrd="0" parTransId="{84A34C2E-431A-4F45-A361-47E27C35EA8A}" sibTransId="{000CB42D-F92F-4AEF-B763-6921C1FA0603}"/>
    <dgm:cxn modelId="{40B1DBD9-96C7-4233-82EF-8853D9C62543}" srcId="{7C71C8BF-3B1C-4061-B16A-6E730F555F50}" destId="{0064AB5B-6B8A-463E-9FCB-4F4594F31331}" srcOrd="4" destOrd="0" parTransId="{92A01B78-9321-4844-8719-971056C9A57C}" sibTransId="{FC286423-28C3-44A4-A920-76496B5FB461}"/>
    <dgm:cxn modelId="{23D46ADA-7FFA-4255-9B72-E7E4FB6D210A}" type="presOf" srcId="{1A2171C0-8D62-4DF3-8A3A-A3E31EEDC4F5}" destId="{53EC621E-B445-4B8D-81A7-BA2D3E192E6E}" srcOrd="0" destOrd="0" presId="urn:microsoft.com/office/officeart/2005/8/layout/vList2"/>
    <dgm:cxn modelId="{88E0DCED-F96A-4105-A9AA-B1ECC99B60B7}" type="presOf" srcId="{F8E130B2-982C-4D4A-A57A-55D7C29E9B23}" destId="{68701088-7C85-4604-A322-C7BC27257DF3}" srcOrd="0" destOrd="0" presId="urn:microsoft.com/office/officeart/2005/8/layout/vList2"/>
    <dgm:cxn modelId="{396E67EE-DE61-4D28-B4C6-40178C41DA85}" srcId="{7C71C8BF-3B1C-4061-B16A-6E730F555F50}" destId="{1F98A48C-7244-47CE-BBA2-8DAC2658F499}" srcOrd="7" destOrd="0" parTransId="{C9AE28C9-A49C-49A4-81F3-277910E5AD1D}" sibTransId="{091D165A-9B60-497E-A162-8CCECF552910}"/>
    <dgm:cxn modelId="{DB371BC5-A994-416E-AE98-00E72BA11534}" type="presParOf" srcId="{A78C00D8-9F0C-4884-A99F-E885BA732F83}" destId="{68701088-7C85-4604-A322-C7BC27257DF3}" srcOrd="0" destOrd="0" presId="urn:microsoft.com/office/officeart/2005/8/layout/vList2"/>
    <dgm:cxn modelId="{0C75F269-DC32-4D8D-8605-B1016272B589}" type="presParOf" srcId="{A78C00D8-9F0C-4884-A99F-E885BA732F83}" destId="{BC5C7EB4-EE6E-4994-9B46-0FAD13920FEC}" srcOrd="1" destOrd="0" presId="urn:microsoft.com/office/officeart/2005/8/layout/vList2"/>
    <dgm:cxn modelId="{ED580CBA-A896-43B5-9E2E-E806D08CFD8E}" type="presParOf" srcId="{A78C00D8-9F0C-4884-A99F-E885BA732F83}" destId="{5585DB2F-8211-4ACC-AF01-FD89272C5235}" srcOrd="2" destOrd="0" presId="urn:microsoft.com/office/officeart/2005/8/layout/vList2"/>
    <dgm:cxn modelId="{2B0D4DB9-6268-479C-9748-9825C1E7C710}" type="presParOf" srcId="{A78C00D8-9F0C-4884-A99F-E885BA732F83}" destId="{B7DB3EB5-AE12-4597-897C-BF6D27895BFD}" srcOrd="3" destOrd="0" presId="urn:microsoft.com/office/officeart/2005/8/layout/vList2"/>
    <dgm:cxn modelId="{244A5AFA-65D4-4A49-AB6D-3F060E1F55A9}" type="presParOf" srcId="{A78C00D8-9F0C-4884-A99F-E885BA732F83}" destId="{25F67725-5B01-4543-9B75-C13FF7BB8690}" srcOrd="4" destOrd="0" presId="urn:microsoft.com/office/officeart/2005/8/layout/vList2"/>
    <dgm:cxn modelId="{A793B7D4-C0D5-44CC-9CC6-2F9946FD796E}" type="presParOf" srcId="{A78C00D8-9F0C-4884-A99F-E885BA732F83}" destId="{3F7AC698-57F1-4D53-9429-F74BA5720993}" srcOrd="5" destOrd="0" presId="urn:microsoft.com/office/officeart/2005/8/layout/vList2"/>
    <dgm:cxn modelId="{EFCDBA7C-209F-438E-B9B8-9BA041735988}" type="presParOf" srcId="{A78C00D8-9F0C-4884-A99F-E885BA732F83}" destId="{53EC621E-B445-4B8D-81A7-BA2D3E192E6E}" srcOrd="6" destOrd="0" presId="urn:microsoft.com/office/officeart/2005/8/layout/vList2"/>
    <dgm:cxn modelId="{1D5FE7EC-E67E-4375-A105-244534471CB8}" type="presParOf" srcId="{A78C00D8-9F0C-4884-A99F-E885BA732F83}" destId="{D3929EEC-F516-42E9-B2C7-B5575C76AE68}" srcOrd="7" destOrd="0" presId="urn:microsoft.com/office/officeart/2005/8/layout/vList2"/>
    <dgm:cxn modelId="{6FDDC3EF-7BFD-4663-8A30-9AFF0D4B511A}" type="presParOf" srcId="{A78C00D8-9F0C-4884-A99F-E885BA732F83}" destId="{6CAFC99E-A20B-4D46-8880-B6E7958FEE97}" srcOrd="8" destOrd="0" presId="urn:microsoft.com/office/officeart/2005/8/layout/vList2"/>
    <dgm:cxn modelId="{16FE6EF9-5FE0-4FD1-8250-4DA5365B2D5F}" type="presParOf" srcId="{A78C00D8-9F0C-4884-A99F-E885BA732F83}" destId="{D50F3853-0D43-4B18-93E9-5E68927CA1DF}" srcOrd="9" destOrd="0" presId="urn:microsoft.com/office/officeart/2005/8/layout/vList2"/>
    <dgm:cxn modelId="{AF1090A0-791D-438D-A9EA-DB5A102FD2E4}" type="presParOf" srcId="{A78C00D8-9F0C-4884-A99F-E885BA732F83}" destId="{00E78729-640A-43FD-82AB-42BF7FEAB7D8}" srcOrd="10" destOrd="0" presId="urn:microsoft.com/office/officeart/2005/8/layout/vList2"/>
    <dgm:cxn modelId="{EA50923C-D75C-4D50-A6B7-71E281024425}" type="presParOf" srcId="{A78C00D8-9F0C-4884-A99F-E885BA732F83}" destId="{C1D8D116-EE1B-42AC-AEC9-7AE940BD2C3D}" srcOrd="11" destOrd="0" presId="urn:microsoft.com/office/officeart/2005/8/layout/vList2"/>
    <dgm:cxn modelId="{C6489A95-E896-4F5A-8DAC-E0F3A30B673E}" type="presParOf" srcId="{A78C00D8-9F0C-4884-A99F-E885BA732F83}" destId="{6DAF8866-C959-41FA-A53B-BFB852BA60B3}" srcOrd="12" destOrd="0" presId="urn:microsoft.com/office/officeart/2005/8/layout/vList2"/>
    <dgm:cxn modelId="{F3C47E7B-EA48-444F-AE96-40F0E0688885}" type="presParOf" srcId="{A78C00D8-9F0C-4884-A99F-E885BA732F83}" destId="{9AB2D501-1BD0-4B67-8925-7D4B863AF56E}" srcOrd="13" destOrd="0" presId="urn:microsoft.com/office/officeart/2005/8/layout/vList2"/>
    <dgm:cxn modelId="{87EC1E96-EAB7-4A15-A52D-38FFA27001CD}" type="presParOf" srcId="{A78C00D8-9F0C-4884-A99F-E885BA732F83}" destId="{8BCA71EC-1565-4515-8A47-6385A2AE318C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0B6BEC-055B-4565-92CB-3F39E4CD4ACC}">
      <dsp:nvSpPr>
        <dsp:cNvPr id="0" name=""/>
        <dsp:cNvSpPr/>
      </dsp:nvSpPr>
      <dsp:spPr>
        <a:xfrm>
          <a:off x="4736137" y="842638"/>
          <a:ext cx="177240" cy="1288947"/>
        </a:xfrm>
        <a:custGeom>
          <a:avLst/>
          <a:gdLst/>
          <a:ahLst/>
          <a:cxnLst/>
          <a:rect l="0" t="0" r="0" b="0"/>
          <a:pathLst>
            <a:path>
              <a:moveTo>
                <a:pt x="177240" y="0"/>
              </a:moveTo>
              <a:lnTo>
                <a:pt x="177240" y="1288947"/>
              </a:lnTo>
              <a:lnTo>
                <a:pt x="0" y="128894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B049EF-D237-4426-BDA7-76CBF04DCC8A}">
      <dsp:nvSpPr>
        <dsp:cNvPr id="0" name=""/>
        <dsp:cNvSpPr/>
      </dsp:nvSpPr>
      <dsp:spPr>
        <a:xfrm>
          <a:off x="4913378" y="842638"/>
          <a:ext cx="176667" cy="7791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9100"/>
              </a:lnTo>
              <a:lnTo>
                <a:pt x="176667" y="77910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4AEDB1-8FD1-4D3A-8188-1884F83CB91F}">
      <dsp:nvSpPr>
        <dsp:cNvPr id="0" name=""/>
        <dsp:cNvSpPr/>
      </dsp:nvSpPr>
      <dsp:spPr>
        <a:xfrm>
          <a:off x="4913378" y="842638"/>
          <a:ext cx="174931" cy="18431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3108"/>
              </a:lnTo>
              <a:lnTo>
                <a:pt x="174931" y="18431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21C99E-B098-4E86-839F-653E2835A557}">
      <dsp:nvSpPr>
        <dsp:cNvPr id="0" name=""/>
        <dsp:cNvSpPr/>
      </dsp:nvSpPr>
      <dsp:spPr>
        <a:xfrm>
          <a:off x="4913378" y="842638"/>
          <a:ext cx="3058491" cy="27508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73920"/>
              </a:lnTo>
              <a:lnTo>
                <a:pt x="3058491" y="2573920"/>
              </a:lnTo>
              <a:lnTo>
                <a:pt x="3058491" y="27508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E174CA-79CF-49AE-B78C-61B3DEEDDD34}">
      <dsp:nvSpPr>
        <dsp:cNvPr id="0" name=""/>
        <dsp:cNvSpPr/>
      </dsp:nvSpPr>
      <dsp:spPr>
        <a:xfrm>
          <a:off x="4913378" y="842638"/>
          <a:ext cx="1019306" cy="27508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73920"/>
              </a:lnTo>
              <a:lnTo>
                <a:pt x="1019306" y="2573920"/>
              </a:lnTo>
              <a:lnTo>
                <a:pt x="1019306" y="27508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1EC81A-DA29-4667-A200-C166DFDF0F86}">
      <dsp:nvSpPr>
        <dsp:cNvPr id="0" name=""/>
        <dsp:cNvSpPr/>
      </dsp:nvSpPr>
      <dsp:spPr>
        <a:xfrm>
          <a:off x="3893499" y="842638"/>
          <a:ext cx="1019879" cy="2750874"/>
        </a:xfrm>
        <a:custGeom>
          <a:avLst/>
          <a:gdLst/>
          <a:ahLst/>
          <a:cxnLst/>
          <a:rect l="0" t="0" r="0" b="0"/>
          <a:pathLst>
            <a:path>
              <a:moveTo>
                <a:pt x="1019879" y="0"/>
              </a:moveTo>
              <a:lnTo>
                <a:pt x="1019879" y="2573920"/>
              </a:lnTo>
              <a:lnTo>
                <a:pt x="0" y="2573920"/>
              </a:lnTo>
              <a:lnTo>
                <a:pt x="0" y="27508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852DD9-4211-4971-B955-E010B857F730}">
      <dsp:nvSpPr>
        <dsp:cNvPr id="0" name=""/>
        <dsp:cNvSpPr/>
      </dsp:nvSpPr>
      <dsp:spPr>
        <a:xfrm>
          <a:off x="1854314" y="842638"/>
          <a:ext cx="3059064" cy="2750874"/>
        </a:xfrm>
        <a:custGeom>
          <a:avLst/>
          <a:gdLst/>
          <a:ahLst/>
          <a:cxnLst/>
          <a:rect l="0" t="0" r="0" b="0"/>
          <a:pathLst>
            <a:path>
              <a:moveTo>
                <a:pt x="3059064" y="0"/>
              </a:moveTo>
              <a:lnTo>
                <a:pt x="3059064" y="2573920"/>
              </a:lnTo>
              <a:lnTo>
                <a:pt x="0" y="2573920"/>
              </a:lnTo>
              <a:lnTo>
                <a:pt x="0" y="27508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0A5B68-5BB8-418F-838F-67B5AD8391C5}">
      <dsp:nvSpPr>
        <dsp:cNvPr id="0" name=""/>
        <dsp:cNvSpPr/>
      </dsp:nvSpPr>
      <dsp:spPr>
        <a:xfrm>
          <a:off x="4070740" y="0"/>
          <a:ext cx="1685276" cy="8426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Rådmann</a:t>
          </a:r>
        </a:p>
      </dsp:txBody>
      <dsp:txXfrm>
        <a:off x="4070740" y="0"/>
        <a:ext cx="1685276" cy="842638"/>
      </dsp:txXfrm>
    </dsp:sp>
    <dsp:sp modelId="{27BB6916-62DE-46F9-B5FA-05D95AFDD8EB}">
      <dsp:nvSpPr>
        <dsp:cNvPr id="0" name=""/>
        <dsp:cNvSpPr/>
      </dsp:nvSpPr>
      <dsp:spPr>
        <a:xfrm>
          <a:off x="1011675" y="3593513"/>
          <a:ext cx="1685276" cy="8426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/>
            <a:t>Oppvekst og utdanning</a:t>
          </a:r>
        </a:p>
      </dsp:txBody>
      <dsp:txXfrm>
        <a:off x="1011675" y="3593513"/>
        <a:ext cx="1685276" cy="842638"/>
      </dsp:txXfrm>
    </dsp:sp>
    <dsp:sp modelId="{3B4DD1A8-7F13-4AEF-B391-4C0B07D3E8B3}">
      <dsp:nvSpPr>
        <dsp:cNvPr id="0" name=""/>
        <dsp:cNvSpPr/>
      </dsp:nvSpPr>
      <dsp:spPr>
        <a:xfrm>
          <a:off x="3050861" y="3593513"/>
          <a:ext cx="1685276" cy="8426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Kultur, aktivitet og inkludering</a:t>
          </a:r>
        </a:p>
      </dsp:txBody>
      <dsp:txXfrm>
        <a:off x="3050861" y="3593513"/>
        <a:ext cx="1685276" cy="842638"/>
      </dsp:txXfrm>
    </dsp:sp>
    <dsp:sp modelId="{3AB1C9E8-9EF2-4385-AA44-72F43F30C480}">
      <dsp:nvSpPr>
        <dsp:cNvPr id="0" name=""/>
        <dsp:cNvSpPr/>
      </dsp:nvSpPr>
      <dsp:spPr>
        <a:xfrm>
          <a:off x="5090046" y="3593513"/>
          <a:ext cx="1685276" cy="8426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/>
            <a:t>Helse og mestring</a:t>
          </a:r>
        </a:p>
      </dsp:txBody>
      <dsp:txXfrm>
        <a:off x="5090046" y="3593513"/>
        <a:ext cx="1685276" cy="842638"/>
      </dsp:txXfrm>
    </dsp:sp>
    <dsp:sp modelId="{9FDADB2C-4791-468A-B8BE-EE40A6E1ADE4}">
      <dsp:nvSpPr>
        <dsp:cNvPr id="0" name=""/>
        <dsp:cNvSpPr/>
      </dsp:nvSpPr>
      <dsp:spPr>
        <a:xfrm>
          <a:off x="7129231" y="3593513"/>
          <a:ext cx="1685276" cy="8426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/>
            <a:t>Teknisk, samferdsel, landbruk og miljø</a:t>
          </a:r>
        </a:p>
      </dsp:txBody>
      <dsp:txXfrm>
        <a:off x="7129231" y="3593513"/>
        <a:ext cx="1685276" cy="842638"/>
      </dsp:txXfrm>
    </dsp:sp>
    <dsp:sp modelId="{AEA9783D-3D57-4026-866C-295D18F4278F}">
      <dsp:nvSpPr>
        <dsp:cNvPr id="0" name=""/>
        <dsp:cNvSpPr/>
      </dsp:nvSpPr>
      <dsp:spPr>
        <a:xfrm>
          <a:off x="5088310" y="2264427"/>
          <a:ext cx="1685276" cy="8426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/>
            <a:t>Organisasjon</a:t>
          </a:r>
        </a:p>
      </dsp:txBody>
      <dsp:txXfrm>
        <a:off x="5088310" y="2264427"/>
        <a:ext cx="1685276" cy="842638"/>
      </dsp:txXfrm>
    </dsp:sp>
    <dsp:sp modelId="{6363CE6E-7E9A-4DFB-95B8-D43B8967D6AE}">
      <dsp:nvSpPr>
        <dsp:cNvPr id="0" name=""/>
        <dsp:cNvSpPr/>
      </dsp:nvSpPr>
      <dsp:spPr>
        <a:xfrm>
          <a:off x="5090046" y="1200419"/>
          <a:ext cx="1685276" cy="8426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/>
            <a:t>Ass. rådmann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/>
            <a:t>Samfunn og strategi</a:t>
          </a:r>
        </a:p>
      </dsp:txBody>
      <dsp:txXfrm>
        <a:off x="5090046" y="1200419"/>
        <a:ext cx="1685276" cy="842638"/>
      </dsp:txXfrm>
    </dsp:sp>
    <dsp:sp modelId="{3F88BED4-44C7-45FE-84FD-78571FB9F606}">
      <dsp:nvSpPr>
        <dsp:cNvPr id="0" name=""/>
        <dsp:cNvSpPr/>
      </dsp:nvSpPr>
      <dsp:spPr>
        <a:xfrm>
          <a:off x="3050861" y="1710266"/>
          <a:ext cx="1685276" cy="8426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/>
            <a:t>Innovasjon</a:t>
          </a:r>
        </a:p>
      </dsp:txBody>
      <dsp:txXfrm>
        <a:off x="3050861" y="1710266"/>
        <a:ext cx="1685276" cy="8426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0B6BEC-055B-4565-92CB-3F39E4CD4ACC}">
      <dsp:nvSpPr>
        <dsp:cNvPr id="0" name=""/>
        <dsp:cNvSpPr/>
      </dsp:nvSpPr>
      <dsp:spPr>
        <a:xfrm>
          <a:off x="4622333" y="1156004"/>
          <a:ext cx="291151" cy="749020"/>
        </a:xfrm>
        <a:custGeom>
          <a:avLst/>
          <a:gdLst/>
          <a:ahLst/>
          <a:cxnLst/>
          <a:rect l="0" t="0" r="0" b="0"/>
          <a:pathLst>
            <a:path>
              <a:moveTo>
                <a:pt x="291151" y="0"/>
              </a:moveTo>
              <a:lnTo>
                <a:pt x="291151" y="749020"/>
              </a:lnTo>
              <a:lnTo>
                <a:pt x="0" y="7490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4AEDB1-8FD1-4D3A-8188-1884F83CB91F}">
      <dsp:nvSpPr>
        <dsp:cNvPr id="0" name=""/>
        <dsp:cNvSpPr/>
      </dsp:nvSpPr>
      <dsp:spPr>
        <a:xfrm>
          <a:off x="4913485" y="1156004"/>
          <a:ext cx="312930" cy="7461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6118"/>
              </a:lnTo>
              <a:lnTo>
                <a:pt x="312930" y="7461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21C99E-B098-4E86-839F-653E2835A557}">
      <dsp:nvSpPr>
        <dsp:cNvPr id="0" name=""/>
        <dsp:cNvSpPr/>
      </dsp:nvSpPr>
      <dsp:spPr>
        <a:xfrm>
          <a:off x="4913485" y="1156004"/>
          <a:ext cx="2797136" cy="21275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4771"/>
              </a:lnTo>
              <a:lnTo>
                <a:pt x="2797136" y="1884771"/>
              </a:lnTo>
              <a:lnTo>
                <a:pt x="2797136" y="21275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E174CA-79CF-49AE-B78C-61B3DEEDDD34}">
      <dsp:nvSpPr>
        <dsp:cNvPr id="0" name=""/>
        <dsp:cNvSpPr/>
      </dsp:nvSpPr>
      <dsp:spPr>
        <a:xfrm>
          <a:off x="4867371" y="1156004"/>
          <a:ext cx="91440" cy="2127532"/>
        </a:xfrm>
        <a:custGeom>
          <a:avLst/>
          <a:gdLst/>
          <a:ahLst/>
          <a:cxnLst/>
          <a:rect l="0" t="0" r="0" b="0"/>
          <a:pathLst>
            <a:path>
              <a:moveTo>
                <a:pt x="46113" y="0"/>
              </a:moveTo>
              <a:lnTo>
                <a:pt x="46113" y="1884771"/>
              </a:lnTo>
              <a:lnTo>
                <a:pt x="45720" y="1884771"/>
              </a:lnTo>
              <a:lnTo>
                <a:pt x="45720" y="21275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1EC81A-DA29-4667-A200-C166DFDF0F86}">
      <dsp:nvSpPr>
        <dsp:cNvPr id="0" name=""/>
        <dsp:cNvSpPr/>
      </dsp:nvSpPr>
      <dsp:spPr>
        <a:xfrm>
          <a:off x="2115562" y="1156004"/>
          <a:ext cx="2797922" cy="2127532"/>
        </a:xfrm>
        <a:custGeom>
          <a:avLst/>
          <a:gdLst/>
          <a:ahLst/>
          <a:cxnLst/>
          <a:rect l="0" t="0" r="0" b="0"/>
          <a:pathLst>
            <a:path>
              <a:moveTo>
                <a:pt x="2797922" y="0"/>
              </a:moveTo>
              <a:lnTo>
                <a:pt x="2797922" y="1884771"/>
              </a:lnTo>
              <a:lnTo>
                <a:pt x="0" y="1884771"/>
              </a:lnTo>
              <a:lnTo>
                <a:pt x="0" y="21275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0A5B68-5BB8-418F-838F-67B5AD8391C5}">
      <dsp:nvSpPr>
        <dsp:cNvPr id="0" name=""/>
        <dsp:cNvSpPr/>
      </dsp:nvSpPr>
      <dsp:spPr>
        <a:xfrm>
          <a:off x="3757481" y="0"/>
          <a:ext cx="2312008" cy="115600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kern="1200" dirty="0">
              <a:solidFill>
                <a:srgbClr val="FF0000"/>
              </a:solidFill>
            </a:rPr>
            <a:t>Kommunedirektør</a:t>
          </a:r>
        </a:p>
      </dsp:txBody>
      <dsp:txXfrm>
        <a:off x="3757481" y="0"/>
        <a:ext cx="2312008" cy="1156004"/>
      </dsp:txXfrm>
    </dsp:sp>
    <dsp:sp modelId="{3B4DD1A8-7F13-4AEF-B391-4C0B07D3E8B3}">
      <dsp:nvSpPr>
        <dsp:cNvPr id="0" name=""/>
        <dsp:cNvSpPr/>
      </dsp:nvSpPr>
      <dsp:spPr>
        <a:xfrm>
          <a:off x="959558" y="3283536"/>
          <a:ext cx="2312008" cy="115600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kern="1200" dirty="0">
              <a:solidFill>
                <a:srgbClr val="FF0000"/>
              </a:solidFill>
            </a:rPr>
            <a:t>Kultur, oppvekst og aktivitet</a:t>
          </a:r>
        </a:p>
      </dsp:txBody>
      <dsp:txXfrm>
        <a:off x="959558" y="3283536"/>
        <a:ext cx="2312008" cy="1156004"/>
      </dsp:txXfrm>
    </dsp:sp>
    <dsp:sp modelId="{3AB1C9E8-9EF2-4385-AA44-72F43F30C480}">
      <dsp:nvSpPr>
        <dsp:cNvPr id="0" name=""/>
        <dsp:cNvSpPr/>
      </dsp:nvSpPr>
      <dsp:spPr>
        <a:xfrm>
          <a:off x="3757087" y="3283536"/>
          <a:ext cx="2312008" cy="115600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kern="1200"/>
            <a:t>Helse og mestring</a:t>
          </a:r>
        </a:p>
      </dsp:txBody>
      <dsp:txXfrm>
        <a:off x="3757087" y="3283536"/>
        <a:ext cx="2312008" cy="1156004"/>
      </dsp:txXfrm>
    </dsp:sp>
    <dsp:sp modelId="{9FDADB2C-4791-468A-B8BE-EE40A6E1ADE4}">
      <dsp:nvSpPr>
        <dsp:cNvPr id="0" name=""/>
        <dsp:cNvSpPr/>
      </dsp:nvSpPr>
      <dsp:spPr>
        <a:xfrm>
          <a:off x="6554617" y="3283536"/>
          <a:ext cx="2312008" cy="115600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kern="1200" dirty="0">
              <a:solidFill>
                <a:srgbClr val="FF0000"/>
              </a:solidFill>
            </a:rPr>
            <a:t>Plan, miljø og teknikk</a:t>
          </a:r>
        </a:p>
      </dsp:txBody>
      <dsp:txXfrm>
        <a:off x="6554617" y="3283536"/>
        <a:ext cx="2312008" cy="1156004"/>
      </dsp:txXfrm>
    </dsp:sp>
    <dsp:sp modelId="{AEA9783D-3D57-4026-866C-295D18F4278F}">
      <dsp:nvSpPr>
        <dsp:cNvPr id="0" name=""/>
        <dsp:cNvSpPr/>
      </dsp:nvSpPr>
      <dsp:spPr>
        <a:xfrm>
          <a:off x="5226415" y="1324120"/>
          <a:ext cx="2312008" cy="115600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kern="1200"/>
            <a:t>Organisasjon</a:t>
          </a:r>
        </a:p>
      </dsp:txBody>
      <dsp:txXfrm>
        <a:off x="5226415" y="1324120"/>
        <a:ext cx="2312008" cy="1156004"/>
      </dsp:txXfrm>
    </dsp:sp>
    <dsp:sp modelId="{3F88BED4-44C7-45FE-84FD-78571FB9F606}">
      <dsp:nvSpPr>
        <dsp:cNvPr id="0" name=""/>
        <dsp:cNvSpPr/>
      </dsp:nvSpPr>
      <dsp:spPr>
        <a:xfrm>
          <a:off x="2310325" y="1327022"/>
          <a:ext cx="2312008" cy="115600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kern="1200"/>
            <a:t>Innovasjon</a:t>
          </a:r>
        </a:p>
      </dsp:txBody>
      <dsp:txXfrm>
        <a:off x="2310325" y="1327022"/>
        <a:ext cx="2312008" cy="11560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701088-7C85-4604-A322-C7BC27257DF3}">
      <dsp:nvSpPr>
        <dsp:cNvPr id="0" name=""/>
        <dsp:cNvSpPr/>
      </dsp:nvSpPr>
      <dsp:spPr>
        <a:xfrm>
          <a:off x="0" y="1377730"/>
          <a:ext cx="5986083" cy="50368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 dirty="0"/>
            <a:t>Behovsdekning – ikke tjenesteyting </a:t>
          </a:r>
          <a:endParaRPr lang="en-US" sz="2100" kern="1200" dirty="0"/>
        </a:p>
      </dsp:txBody>
      <dsp:txXfrm>
        <a:off x="24588" y="1402318"/>
        <a:ext cx="5936907" cy="454509"/>
      </dsp:txXfrm>
    </dsp:sp>
    <dsp:sp modelId="{5585DB2F-8211-4ACC-AF01-FD89272C5235}">
      <dsp:nvSpPr>
        <dsp:cNvPr id="0" name=""/>
        <dsp:cNvSpPr/>
      </dsp:nvSpPr>
      <dsp:spPr>
        <a:xfrm>
          <a:off x="0" y="1941895"/>
          <a:ext cx="5986083" cy="503685"/>
        </a:xfrm>
        <a:prstGeom prst="roundRect">
          <a:avLst/>
        </a:prstGeom>
        <a:gradFill rotWithShape="0">
          <a:gsLst>
            <a:gs pos="0">
              <a:schemeClr val="accent5">
                <a:hueOff val="983914"/>
                <a:satOff val="741"/>
                <a:lumOff val="481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983914"/>
                <a:satOff val="741"/>
                <a:lumOff val="481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983914"/>
                <a:satOff val="741"/>
                <a:lumOff val="481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/>
            <a:t>Helhetlig </a:t>
          </a:r>
          <a:endParaRPr lang="en-US" sz="2100" kern="1200"/>
        </a:p>
      </dsp:txBody>
      <dsp:txXfrm>
        <a:off x="24588" y="1966483"/>
        <a:ext cx="5936907" cy="454509"/>
      </dsp:txXfrm>
    </dsp:sp>
    <dsp:sp modelId="{25F67725-5B01-4543-9B75-C13FF7BB8690}">
      <dsp:nvSpPr>
        <dsp:cNvPr id="0" name=""/>
        <dsp:cNvSpPr/>
      </dsp:nvSpPr>
      <dsp:spPr>
        <a:xfrm>
          <a:off x="0" y="2506060"/>
          <a:ext cx="5986083" cy="503685"/>
        </a:xfrm>
        <a:prstGeom prst="roundRect">
          <a:avLst/>
        </a:prstGeom>
        <a:gradFill rotWithShape="0">
          <a:gsLst>
            <a:gs pos="0">
              <a:schemeClr val="accent5">
                <a:hueOff val="1967828"/>
                <a:satOff val="1481"/>
                <a:lumOff val="963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1967828"/>
                <a:satOff val="1481"/>
                <a:lumOff val="963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1967828"/>
                <a:satOff val="1481"/>
                <a:lumOff val="963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 dirty="0"/>
            <a:t>Delegasjon til der beslutningskompetansen er størst </a:t>
          </a:r>
          <a:endParaRPr lang="en-US" sz="2100" kern="1200" dirty="0"/>
        </a:p>
      </dsp:txBody>
      <dsp:txXfrm>
        <a:off x="24588" y="2530648"/>
        <a:ext cx="5936907" cy="454509"/>
      </dsp:txXfrm>
    </dsp:sp>
    <dsp:sp modelId="{53EC621E-B445-4B8D-81A7-BA2D3E192E6E}">
      <dsp:nvSpPr>
        <dsp:cNvPr id="0" name=""/>
        <dsp:cNvSpPr/>
      </dsp:nvSpPr>
      <dsp:spPr>
        <a:xfrm>
          <a:off x="0" y="3070224"/>
          <a:ext cx="5986083" cy="503685"/>
        </a:xfrm>
        <a:prstGeom prst="roundRect">
          <a:avLst/>
        </a:prstGeom>
        <a:gradFill rotWithShape="0">
          <a:gsLst>
            <a:gs pos="0">
              <a:schemeClr val="accent5">
                <a:hueOff val="2951741"/>
                <a:satOff val="2222"/>
                <a:lumOff val="144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2951741"/>
                <a:satOff val="2222"/>
                <a:lumOff val="144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2951741"/>
                <a:satOff val="2222"/>
                <a:lumOff val="144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/>
            <a:t>Nær-ledelse </a:t>
          </a:r>
          <a:endParaRPr lang="en-US" sz="2100" kern="1200"/>
        </a:p>
      </dsp:txBody>
      <dsp:txXfrm>
        <a:off x="24588" y="3094812"/>
        <a:ext cx="5936907" cy="454509"/>
      </dsp:txXfrm>
    </dsp:sp>
    <dsp:sp modelId="{6CAFC99E-A20B-4D46-8880-B6E7958FEE97}">
      <dsp:nvSpPr>
        <dsp:cNvPr id="0" name=""/>
        <dsp:cNvSpPr/>
      </dsp:nvSpPr>
      <dsp:spPr>
        <a:xfrm>
          <a:off x="0" y="3634390"/>
          <a:ext cx="5986083" cy="503685"/>
        </a:xfrm>
        <a:prstGeom prst="roundRect">
          <a:avLst/>
        </a:prstGeom>
        <a:gradFill rotWithShape="0">
          <a:gsLst>
            <a:gs pos="0">
              <a:schemeClr val="accent5">
                <a:hueOff val="3935655"/>
                <a:satOff val="2962"/>
                <a:lumOff val="192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3935655"/>
                <a:satOff val="2962"/>
                <a:lumOff val="192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3935655"/>
                <a:satOff val="2962"/>
                <a:lumOff val="192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 dirty="0"/>
            <a:t>Åpenhet </a:t>
          </a:r>
          <a:endParaRPr lang="en-US" sz="2100" kern="1200" dirty="0"/>
        </a:p>
      </dsp:txBody>
      <dsp:txXfrm>
        <a:off x="24588" y="3658978"/>
        <a:ext cx="5936907" cy="454509"/>
      </dsp:txXfrm>
    </dsp:sp>
    <dsp:sp modelId="{00E78729-640A-43FD-82AB-42BF7FEAB7D8}">
      <dsp:nvSpPr>
        <dsp:cNvPr id="0" name=""/>
        <dsp:cNvSpPr/>
      </dsp:nvSpPr>
      <dsp:spPr>
        <a:xfrm>
          <a:off x="0" y="4198555"/>
          <a:ext cx="5986083" cy="503685"/>
        </a:xfrm>
        <a:prstGeom prst="roundRect">
          <a:avLst/>
        </a:prstGeom>
        <a:gradFill rotWithShape="0">
          <a:gsLst>
            <a:gs pos="0">
              <a:schemeClr val="accent5">
                <a:hueOff val="4919569"/>
                <a:satOff val="3703"/>
                <a:lumOff val="2408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4919569"/>
                <a:satOff val="3703"/>
                <a:lumOff val="2408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4919569"/>
                <a:satOff val="3703"/>
                <a:lumOff val="2408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/>
            <a:t>Medvirkning </a:t>
          </a:r>
          <a:endParaRPr lang="en-US" sz="2100" kern="1200"/>
        </a:p>
      </dsp:txBody>
      <dsp:txXfrm>
        <a:off x="24588" y="4223143"/>
        <a:ext cx="5936907" cy="454509"/>
      </dsp:txXfrm>
    </dsp:sp>
    <dsp:sp modelId="{6DAF8866-C959-41FA-A53B-BFB852BA60B3}">
      <dsp:nvSpPr>
        <dsp:cNvPr id="0" name=""/>
        <dsp:cNvSpPr/>
      </dsp:nvSpPr>
      <dsp:spPr>
        <a:xfrm>
          <a:off x="0" y="4762720"/>
          <a:ext cx="5986083" cy="503685"/>
        </a:xfrm>
        <a:prstGeom prst="roundRect">
          <a:avLst/>
        </a:prstGeom>
        <a:gradFill rotWithShape="0">
          <a:gsLst>
            <a:gs pos="0">
              <a:schemeClr val="accent5">
                <a:hueOff val="5903482"/>
                <a:satOff val="4443"/>
                <a:lumOff val="289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5903482"/>
                <a:satOff val="4443"/>
                <a:lumOff val="289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5903482"/>
                <a:satOff val="4443"/>
                <a:lumOff val="289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/>
            <a:t>Klart språk </a:t>
          </a:r>
          <a:endParaRPr lang="en-US" sz="2100" kern="1200"/>
        </a:p>
      </dsp:txBody>
      <dsp:txXfrm>
        <a:off x="24588" y="4787308"/>
        <a:ext cx="5936907" cy="454509"/>
      </dsp:txXfrm>
    </dsp:sp>
    <dsp:sp modelId="{8BCA71EC-1565-4515-8A47-6385A2AE318C}">
      <dsp:nvSpPr>
        <dsp:cNvPr id="0" name=""/>
        <dsp:cNvSpPr/>
      </dsp:nvSpPr>
      <dsp:spPr>
        <a:xfrm>
          <a:off x="0" y="5326885"/>
          <a:ext cx="5986083" cy="503685"/>
        </a:xfrm>
        <a:prstGeom prst="roundRect">
          <a:avLst/>
        </a:prstGeom>
        <a:gradFill rotWithShape="0">
          <a:gsLst>
            <a:gs pos="0">
              <a:schemeClr val="accent5">
                <a:hueOff val="6887396"/>
                <a:satOff val="5184"/>
                <a:lumOff val="3372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6887396"/>
                <a:satOff val="5184"/>
                <a:lumOff val="3372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6887396"/>
                <a:satOff val="5184"/>
                <a:lumOff val="3372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/>
            <a:t>Gjensidig tillit og respekt </a:t>
          </a:r>
          <a:endParaRPr lang="en-US" sz="2100" kern="1200"/>
        </a:p>
      </dsp:txBody>
      <dsp:txXfrm>
        <a:off x="24588" y="5351473"/>
        <a:ext cx="5936907" cy="4545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249EF-D655-449B-80B1-72992482029C}" type="datetimeFigureOut">
              <a:rPr lang="nb-NO" smtClean="0"/>
              <a:t>01.11.2021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A027F9-42D2-4F06-89B5-942ECE8AB82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6733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027F9-42D2-4F06-89B5-942ECE8AB82C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7506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8B1A2-7F8C-4FC2-A6AF-14A110C8FD6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077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i="1" dirty="0"/>
              <a:t>Uavhengig av om de er mottakere av en spesifikk tjeneste, har behov for en tjeneste, har spørsmål eller behov for informasjon som kommunen kan bistå med å avklare</a:t>
            </a:r>
          </a:p>
          <a:p>
            <a:endParaRPr lang="nb-NO" sz="1200" dirty="0"/>
          </a:p>
          <a:p>
            <a:pPr rtl="0"/>
            <a:r>
              <a:rPr lang="en-GB" b="1" dirty="0"/>
              <a:t>Det er </a:t>
            </a:r>
            <a:r>
              <a:rPr lang="en-GB" b="1" dirty="0" err="1"/>
              <a:t>ikke</a:t>
            </a:r>
            <a:r>
              <a:rPr lang="en-GB" b="1" dirty="0"/>
              <a:t> bare </a:t>
            </a:r>
            <a:r>
              <a:rPr lang="en-GB" b="1" dirty="0" err="1"/>
              <a:t>nåtidens</a:t>
            </a:r>
            <a:r>
              <a:rPr lang="en-GB" b="1" dirty="0"/>
              <a:t>, men </a:t>
            </a:r>
            <a:r>
              <a:rPr lang="en-GB" b="1" dirty="0" err="1"/>
              <a:t>fremtidens</a:t>
            </a:r>
            <a:r>
              <a:rPr lang="en-GB" b="1" dirty="0"/>
              <a:t> </a:t>
            </a:r>
            <a:r>
              <a:rPr lang="en-GB" b="1" dirty="0" err="1"/>
              <a:t>borgere</a:t>
            </a:r>
            <a:r>
              <a:rPr lang="en-GB" b="1" dirty="0"/>
              <a:t> </a:t>
            </a:r>
            <a:r>
              <a:rPr lang="en-GB" b="1" dirty="0" err="1"/>
              <a:t>som</a:t>
            </a:r>
            <a:r>
              <a:rPr lang="en-GB" b="1" dirty="0"/>
              <a:t> er </a:t>
            </a:r>
            <a:r>
              <a:rPr lang="en-GB" b="1" dirty="0" err="1"/>
              <a:t>våre</a:t>
            </a:r>
            <a:r>
              <a:rPr lang="en-GB" b="1" dirty="0"/>
              <a:t> </a:t>
            </a:r>
            <a:r>
              <a:rPr lang="en-GB" b="1" dirty="0" err="1"/>
              <a:t>premissgivere</a:t>
            </a:r>
            <a:r>
              <a:rPr lang="en-GB" b="1" dirty="0"/>
              <a:t>: 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n-GB" dirty="0"/>
              <a:t>De </a:t>
            </a:r>
            <a:r>
              <a:rPr lang="en-GB" dirty="0" err="1"/>
              <a:t>ønsker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få</a:t>
            </a:r>
            <a:r>
              <a:rPr lang="en-GB" dirty="0"/>
              <a:t> </a:t>
            </a:r>
            <a:r>
              <a:rPr lang="en-GB" dirty="0" err="1"/>
              <a:t>ordnet</a:t>
            </a:r>
            <a:r>
              <a:rPr lang="en-GB" dirty="0"/>
              <a:t> alt – </a:t>
            </a:r>
            <a:r>
              <a:rPr lang="en-GB" dirty="0" err="1"/>
              <a:t>når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helst</a:t>
            </a:r>
            <a:r>
              <a:rPr lang="en-GB" dirty="0"/>
              <a:t> –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gjerne</a:t>
            </a:r>
            <a:r>
              <a:rPr lang="en-GB" dirty="0"/>
              <a:t> </a:t>
            </a:r>
            <a:r>
              <a:rPr lang="en-GB" dirty="0" err="1"/>
              <a:t>selvbetjent</a:t>
            </a:r>
            <a:r>
              <a:rPr lang="en-GB" dirty="0"/>
              <a:t>. </a:t>
            </a:r>
            <a:r>
              <a:rPr lang="nb-NO" sz="1200" dirty="0"/>
              <a:t>På mange måter kan man se at kommunens rolle blir å gå vekk fra å yte service til å hjelpe innbygger med å lykkes selv ved å være selvbetjente. Vi går fra å ha en reaktiv til proaktiv rolle og fokus. </a:t>
            </a:r>
            <a:endParaRPr lang="en-GB" dirty="0"/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n-GB" dirty="0"/>
              <a:t>De </a:t>
            </a:r>
            <a:r>
              <a:rPr lang="en-GB" dirty="0" err="1"/>
              <a:t>forventer</a:t>
            </a:r>
            <a:r>
              <a:rPr lang="en-GB" dirty="0"/>
              <a:t> ”</a:t>
            </a:r>
            <a:r>
              <a:rPr lang="en-GB" dirty="0" err="1"/>
              <a:t>skreddersøm</a:t>
            </a:r>
            <a:r>
              <a:rPr lang="en-GB" dirty="0"/>
              <a:t>”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tjenestene</a:t>
            </a:r>
            <a:r>
              <a:rPr lang="en-GB" dirty="0"/>
              <a:t> </a:t>
            </a:r>
            <a:r>
              <a:rPr lang="en-GB" dirty="0" err="1"/>
              <a:t>når</a:t>
            </a:r>
            <a:r>
              <a:rPr lang="en-GB" dirty="0"/>
              <a:t> det </a:t>
            </a:r>
            <a:r>
              <a:rPr lang="en-GB" dirty="0" err="1"/>
              <a:t>gjelder</a:t>
            </a:r>
            <a:r>
              <a:rPr lang="en-GB" dirty="0"/>
              <a:t>: </a:t>
            </a:r>
            <a:r>
              <a:rPr lang="en-GB" dirty="0" err="1"/>
              <a:t>tilbud</a:t>
            </a:r>
            <a:r>
              <a:rPr lang="en-GB" dirty="0"/>
              <a:t> – </a:t>
            </a:r>
            <a:r>
              <a:rPr lang="en-GB" dirty="0" err="1"/>
              <a:t>utførelse</a:t>
            </a:r>
            <a:r>
              <a:rPr lang="en-GB" dirty="0"/>
              <a:t> – </a:t>
            </a:r>
            <a:r>
              <a:rPr lang="en-GB" dirty="0" err="1"/>
              <a:t>innsyn</a:t>
            </a:r>
            <a:r>
              <a:rPr lang="en-GB" dirty="0"/>
              <a:t> - </a:t>
            </a:r>
            <a:r>
              <a:rPr lang="en-GB" dirty="0" err="1"/>
              <a:t>og</a:t>
            </a:r>
            <a:r>
              <a:rPr lang="en-GB" dirty="0"/>
              <a:t> dialog 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n-GB" dirty="0" err="1"/>
              <a:t>Ønsker</a:t>
            </a:r>
            <a:r>
              <a:rPr lang="en-GB" dirty="0"/>
              <a:t> </a:t>
            </a:r>
            <a:r>
              <a:rPr lang="en-GB" dirty="0" err="1"/>
              <a:t>også</a:t>
            </a:r>
            <a:r>
              <a:rPr lang="en-GB" dirty="0"/>
              <a:t> </a:t>
            </a:r>
            <a:r>
              <a:rPr lang="en-GB" dirty="0" err="1"/>
              <a:t>større</a:t>
            </a:r>
            <a:r>
              <a:rPr lang="en-GB" dirty="0"/>
              <a:t> grad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personlig</a:t>
            </a:r>
            <a:r>
              <a:rPr lang="en-GB" dirty="0"/>
              <a:t>, </a:t>
            </a:r>
            <a:r>
              <a:rPr lang="en-GB" dirty="0" err="1"/>
              <a:t>helhetlig</a:t>
            </a:r>
            <a:r>
              <a:rPr lang="en-GB" dirty="0"/>
              <a:t> </a:t>
            </a:r>
            <a:r>
              <a:rPr lang="en-GB" dirty="0" err="1"/>
              <a:t>oppfølging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Målet er at brukernes møte med offentlig sektor skal oppleves enhetlig, sammenhengende og effektivt, som én digital offentlig sektor (Én digital offentlig sektor – Digitaliseringsstrategi for offentlig sektor 2019-2025).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dirty="0"/>
          </a:p>
          <a:p>
            <a:pPr marL="171450" indent="-171450" rtl="0">
              <a:buFont typeface="Arial" panose="020B0604020202020204" pitchFamily="34" charset="0"/>
              <a:buChar char="•"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14FC43-8692-524E-B1C9-4BE0F639B2ED}" type="slidenum">
              <a:rPr kumimoji="0" lang="en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382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AFE07B-138A-4D2E-B14F-C363F285F9B8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6571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8B1A2-7F8C-4FC2-A6AF-14A110C8FD6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37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8B1A2-7F8C-4FC2-A6AF-14A110C8FD6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668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 </a:t>
            </a:r>
            <a:br>
              <a:rPr lang="nb-NO" sz="1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Endrede summer Helhetlig ytterligere kvalitetssikring av alle foreslåtte tiltak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D1CEF-0D1E-482C-8218-80B70FBF38AB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659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8B1A2-7F8C-4FC2-A6AF-14A110C8FD62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2417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8B1A2-7F8C-4FC2-A6AF-14A110C8FD62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9389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8B1A2-7F8C-4FC2-A6AF-14A110C8FD6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940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Bredt sammensatt faglig og erfaringsmessig</a:t>
            </a:r>
          </a:p>
          <a:p>
            <a:r>
              <a:rPr lang="nb-NO"/>
              <a:t>Mariann Byplanlegger PMT</a:t>
            </a:r>
          </a:p>
          <a:p>
            <a:r>
              <a:rPr lang="nb-NO"/>
              <a:t>ANN C </a:t>
            </a:r>
            <a:r>
              <a:rPr lang="nb-NO" err="1"/>
              <a:t>Avd</a:t>
            </a:r>
            <a:r>
              <a:rPr lang="nb-NO"/>
              <a:t> mat og service i HM</a:t>
            </a:r>
          </a:p>
          <a:p>
            <a:r>
              <a:rPr lang="nb-NO"/>
              <a:t>Arthur avdelingsleder samskaping i KOA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5D1CEF-0D1E-482C-8218-80B70FBF38AB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8095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Bredt sammensatt faglig og erfaringsmessig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5D1CEF-0D1E-482C-8218-80B70FBF38AB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2606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02B1-56A2-4321-B070-B4F1FEFFB90D}" type="datetimeFigureOut">
              <a:rPr lang="nb-NO" smtClean="0"/>
              <a:t>01.11.2021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0A65D90-406D-423D-BF73-ECE22D6B46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9448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02B1-56A2-4321-B070-B4F1FEFFB90D}" type="datetimeFigureOut">
              <a:rPr lang="nb-NO" smtClean="0"/>
              <a:t>01.11.2021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0A65D90-406D-423D-BF73-ECE22D6B46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381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02B1-56A2-4321-B070-B4F1FEFFB90D}" type="datetimeFigureOut">
              <a:rPr lang="nb-NO" smtClean="0"/>
              <a:t>01.11.2021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0A65D90-406D-423D-BF73-ECE22D6B46C6}" type="slidenum">
              <a:rPr lang="nb-NO" smtClean="0"/>
              <a:t>‹#›</a:t>
            </a:fld>
            <a:endParaRPr lang="nb-NO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4670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02B1-56A2-4321-B070-B4F1FEFFB90D}" type="datetimeFigureOut">
              <a:rPr lang="nb-NO" smtClean="0"/>
              <a:t>01.11.2021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0A65D90-406D-423D-BF73-ECE22D6B46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8521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 med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02B1-56A2-4321-B070-B4F1FEFFB90D}" type="datetimeFigureOut">
              <a:rPr lang="nb-NO" smtClean="0"/>
              <a:t>01.11.2021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0A65D90-406D-423D-BF73-ECE22D6B46C6}" type="slidenum">
              <a:rPr lang="nb-NO" smtClean="0"/>
              <a:t>‹#›</a:t>
            </a:fld>
            <a:endParaRPr lang="nb-NO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62336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n eller Usa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02B1-56A2-4321-B070-B4F1FEFFB90D}" type="datetimeFigureOut">
              <a:rPr lang="nb-NO" smtClean="0"/>
              <a:t>01.11.2021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0A65D90-406D-423D-BF73-ECE22D6B46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09779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02B1-56A2-4321-B070-B4F1FEFFB90D}" type="datetimeFigureOut">
              <a:rPr lang="nb-NO" smtClean="0"/>
              <a:t>01.11.2021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65D90-406D-423D-BF73-ECE22D6B46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24037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02B1-56A2-4321-B070-B4F1FEFFB90D}" type="datetimeFigureOut">
              <a:rPr lang="nb-NO" smtClean="0"/>
              <a:t>01.11.2021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65D90-406D-423D-BF73-ECE22D6B46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4919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CDDB55CB-F0D4-4DF3-925C-47DFBE6C24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194" cy="68712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137" y="3934836"/>
            <a:ext cx="7634698" cy="1539649"/>
          </a:xfrm>
        </p:spPr>
        <p:txBody>
          <a:bodyPr anchor="t">
            <a:noAutofit/>
          </a:bodyPr>
          <a:lstStyle>
            <a:lvl1pPr algn="l">
              <a:defRPr sz="3500" b="0">
                <a:solidFill>
                  <a:schemeClr val="lt1"/>
                </a:solidFill>
                <a:latin typeface="Good Sans" panose="00000500000000000000" pitchFamily="50" charset="0"/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7DCBC53D-6F17-4667-902E-77034C666D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989" y="5474485"/>
            <a:ext cx="2056014" cy="64465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EF9387B-E4BF-4C2F-83E0-0E054BF9C4AA}"/>
              </a:ext>
            </a:extLst>
          </p:cNvPr>
          <p:cNvSpPr txBox="1">
            <a:spLocks/>
          </p:cNvSpPr>
          <p:nvPr userDrawn="1"/>
        </p:nvSpPr>
        <p:spPr>
          <a:xfrm>
            <a:off x="725567" y="291809"/>
            <a:ext cx="11261805" cy="141772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000" b="0" kern="1200">
                <a:solidFill>
                  <a:schemeClr val="lt1"/>
                </a:solidFill>
                <a:latin typeface="Good Sans" panose="00000500000000000000" pitchFamily="50" charset="0"/>
                <a:ea typeface="+mj-ea"/>
                <a:cs typeface="+mj-cs"/>
              </a:defRPr>
            </a:lvl1pPr>
          </a:lstStyle>
          <a:p>
            <a:pPr algn="r"/>
            <a:r>
              <a:rPr lang="nb-NO" sz="1500">
                <a:solidFill>
                  <a:srgbClr val="0D5740"/>
                </a:solidFill>
              </a:rPr>
              <a:t>Mangfoldige Moss – skapende, varmere, grønnere</a:t>
            </a:r>
            <a:endParaRPr lang="en-US" sz="1500">
              <a:solidFill>
                <a:srgbClr val="0D57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658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CDDB55CB-F0D4-4DF3-925C-47DFBE6C24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194" cy="6872043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7DCBC53D-6F17-4667-902E-77034C666D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989" y="5474485"/>
            <a:ext cx="2056014" cy="6446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B2905EF-C19E-482F-A933-EC92B10A2195}"/>
              </a:ext>
            </a:extLst>
          </p:cNvPr>
          <p:cNvSpPr txBox="1">
            <a:spLocks/>
          </p:cNvSpPr>
          <p:nvPr userDrawn="1"/>
        </p:nvSpPr>
        <p:spPr>
          <a:xfrm>
            <a:off x="720137" y="6032356"/>
            <a:ext cx="10740866" cy="57626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000" b="0" kern="1200">
                <a:solidFill>
                  <a:schemeClr val="lt1"/>
                </a:solidFill>
                <a:latin typeface="Good Sans" panose="00000500000000000000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nb-NO" sz="1500">
                <a:solidFill>
                  <a:srgbClr val="F6A4CE"/>
                </a:solidFill>
              </a:rPr>
              <a:t>Mangfoldige Moss – skapende, varmere, grønnere</a:t>
            </a:r>
            <a:endParaRPr lang="en-US" sz="1500">
              <a:solidFill>
                <a:srgbClr val="F6A4CE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0F5CE9C-447F-42E2-97EC-6374AB6B2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137" y="3934836"/>
            <a:ext cx="7634698" cy="1539649"/>
          </a:xfrm>
        </p:spPr>
        <p:txBody>
          <a:bodyPr anchor="t">
            <a:noAutofit/>
          </a:bodyPr>
          <a:lstStyle>
            <a:lvl1pPr algn="l">
              <a:defRPr sz="3500" b="0">
                <a:solidFill>
                  <a:schemeClr val="lt1"/>
                </a:solidFill>
                <a:latin typeface="Good Sans" panose="00000500000000000000" pitchFamily="50" charset="0"/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109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CDDB55CB-F0D4-4DF3-925C-47DFBE6C24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194" cy="6870519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7DCBC53D-6F17-4667-902E-77034C666D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989" y="5474485"/>
            <a:ext cx="2056014" cy="64465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50DABB3-EE5D-4D57-A563-255C3D279E9A}"/>
              </a:ext>
            </a:extLst>
          </p:cNvPr>
          <p:cNvSpPr txBox="1">
            <a:spLocks/>
          </p:cNvSpPr>
          <p:nvPr userDrawn="1"/>
        </p:nvSpPr>
        <p:spPr>
          <a:xfrm>
            <a:off x="720137" y="6032356"/>
            <a:ext cx="10740866" cy="57626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000" b="0" kern="1200">
                <a:solidFill>
                  <a:schemeClr val="lt1"/>
                </a:solidFill>
                <a:latin typeface="Good Sans" panose="00000500000000000000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nb-NO" sz="1500">
                <a:solidFill>
                  <a:srgbClr val="F6DD38"/>
                </a:solidFill>
              </a:rPr>
              <a:t>Mangfoldige Moss – skapende, varmere, grønnere</a:t>
            </a:r>
            <a:endParaRPr lang="en-US" sz="1500">
              <a:solidFill>
                <a:srgbClr val="F6DD38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8635459-D3A5-4FE8-9733-20E4E5A81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137" y="3934836"/>
            <a:ext cx="7634698" cy="1539649"/>
          </a:xfrm>
        </p:spPr>
        <p:txBody>
          <a:bodyPr anchor="t">
            <a:noAutofit/>
          </a:bodyPr>
          <a:lstStyle>
            <a:lvl1pPr algn="l">
              <a:defRPr sz="3500" b="0">
                <a:solidFill>
                  <a:schemeClr val="lt1"/>
                </a:solidFill>
                <a:latin typeface="Good Sans" panose="00000500000000000000" pitchFamily="50" charset="0"/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62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02B1-56A2-4321-B070-B4F1FEFFB90D}" type="datetimeFigureOut">
              <a:rPr lang="nb-NO" smtClean="0"/>
              <a:t>01.11.2021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65D90-406D-423D-BF73-ECE22D6B46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11384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CDDB55CB-F0D4-4DF3-925C-47DFBE6C24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12"/>
            <a:ext cx="12192194" cy="68705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137" y="3934836"/>
            <a:ext cx="7634698" cy="1770226"/>
          </a:xfrm>
        </p:spPr>
        <p:txBody>
          <a:bodyPr anchor="t">
            <a:noAutofit/>
          </a:bodyPr>
          <a:lstStyle>
            <a:lvl1pPr algn="l">
              <a:defRPr sz="3500" b="0">
                <a:solidFill>
                  <a:schemeClr val="lt1"/>
                </a:solidFill>
                <a:latin typeface="Good Sans" panose="00000500000000000000" pitchFamily="50" charset="0"/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7DCBC53D-6F17-4667-902E-77034C666D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989" y="5474485"/>
            <a:ext cx="2056014" cy="64465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13E1789-0F29-4EC1-990D-5130B100A752}"/>
              </a:ext>
            </a:extLst>
          </p:cNvPr>
          <p:cNvSpPr txBox="1">
            <a:spLocks/>
          </p:cNvSpPr>
          <p:nvPr userDrawn="1"/>
        </p:nvSpPr>
        <p:spPr>
          <a:xfrm>
            <a:off x="665929" y="22993"/>
            <a:ext cx="11222046" cy="57626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000" b="0" kern="1200">
                <a:solidFill>
                  <a:schemeClr val="lt1"/>
                </a:solidFill>
                <a:latin typeface="Good Sans" panose="00000500000000000000" pitchFamily="50" charset="0"/>
                <a:ea typeface="+mj-ea"/>
                <a:cs typeface="+mj-cs"/>
              </a:defRPr>
            </a:lvl1pPr>
          </a:lstStyle>
          <a:p>
            <a:pPr algn="r"/>
            <a:r>
              <a:rPr lang="nb-NO" sz="1500">
                <a:solidFill>
                  <a:srgbClr val="2B5DBC"/>
                </a:solidFill>
              </a:rPr>
              <a:t>Mangfoldige Moss – skapende, varmere, grønnere</a:t>
            </a:r>
            <a:endParaRPr lang="en-US" sz="1500">
              <a:solidFill>
                <a:srgbClr val="2B5D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960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CDDB55CB-F0D4-4DF3-925C-47DFBE6C24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194" cy="6870519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7DCBC53D-6F17-4667-902E-77034C666D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989" y="5474485"/>
            <a:ext cx="2056014" cy="64465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26FF401-114F-4E82-929F-DA9A20A2ABB6}"/>
              </a:ext>
            </a:extLst>
          </p:cNvPr>
          <p:cNvSpPr txBox="1">
            <a:spLocks/>
          </p:cNvSpPr>
          <p:nvPr userDrawn="1"/>
        </p:nvSpPr>
        <p:spPr>
          <a:xfrm>
            <a:off x="720137" y="6032356"/>
            <a:ext cx="10740866" cy="57626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000" b="0" kern="1200">
                <a:solidFill>
                  <a:schemeClr val="lt1"/>
                </a:solidFill>
                <a:latin typeface="Good Sans" panose="00000500000000000000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nb-NO" sz="1500">
                <a:solidFill>
                  <a:srgbClr val="BCDB50"/>
                </a:solidFill>
              </a:rPr>
              <a:t>Mangfoldige Moss – skapende, varmere, grønnere</a:t>
            </a:r>
            <a:endParaRPr lang="en-US" sz="1500">
              <a:solidFill>
                <a:srgbClr val="BCDB5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51C660A-F5F1-4B1A-B77A-DDA483113D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137" y="3934836"/>
            <a:ext cx="7634698" cy="1539649"/>
          </a:xfrm>
        </p:spPr>
        <p:txBody>
          <a:bodyPr anchor="t">
            <a:noAutofit/>
          </a:bodyPr>
          <a:lstStyle>
            <a:lvl1pPr algn="l">
              <a:defRPr sz="3500" b="0">
                <a:solidFill>
                  <a:schemeClr val="lt1"/>
                </a:solidFill>
                <a:latin typeface="Good Sans" panose="00000500000000000000" pitchFamily="50" charset="0"/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1133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CDDB55CB-F0D4-4DF3-925C-47DFBE6C24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194" cy="6870519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7DCBC53D-6F17-4667-902E-77034C666D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989" y="5474485"/>
            <a:ext cx="2056014" cy="64465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4680529-087B-4561-B5CA-9790D990F5EE}"/>
              </a:ext>
            </a:extLst>
          </p:cNvPr>
          <p:cNvSpPr txBox="1">
            <a:spLocks/>
          </p:cNvSpPr>
          <p:nvPr userDrawn="1"/>
        </p:nvSpPr>
        <p:spPr>
          <a:xfrm>
            <a:off x="1103241" y="-36183"/>
            <a:ext cx="10740866" cy="57626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000" b="0" kern="1200">
                <a:solidFill>
                  <a:schemeClr val="lt1"/>
                </a:solidFill>
                <a:latin typeface="Good Sans" panose="00000500000000000000" pitchFamily="50" charset="0"/>
                <a:ea typeface="+mj-ea"/>
                <a:cs typeface="+mj-cs"/>
              </a:defRPr>
            </a:lvl1pPr>
          </a:lstStyle>
          <a:p>
            <a:pPr algn="r"/>
            <a:r>
              <a:rPr lang="nb-NO" sz="1500">
                <a:solidFill>
                  <a:srgbClr val="BCDB50"/>
                </a:solidFill>
              </a:rPr>
              <a:t>Mangfoldige Moss – skapende, varmere, grønnere</a:t>
            </a:r>
            <a:endParaRPr lang="en-US" sz="1500">
              <a:solidFill>
                <a:srgbClr val="BCDB5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CF85206-D50A-42F3-823C-B1CD0FCF1D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137" y="3934836"/>
            <a:ext cx="7634698" cy="1539649"/>
          </a:xfrm>
        </p:spPr>
        <p:txBody>
          <a:bodyPr anchor="t">
            <a:noAutofit/>
          </a:bodyPr>
          <a:lstStyle>
            <a:lvl1pPr algn="l">
              <a:defRPr sz="3500" b="0">
                <a:solidFill>
                  <a:schemeClr val="lt1"/>
                </a:solidFill>
                <a:latin typeface="Good Sans" panose="00000500000000000000" pitchFamily="50" charset="0"/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9226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5CEDDA6-07B8-452F-B713-746CC901B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4989" y="5479798"/>
            <a:ext cx="2056014" cy="63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622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24D1BBFD-5771-4439-BDB0-E67ACB372987}"/>
              </a:ext>
            </a:extLst>
          </p:cNvPr>
          <p:cNvSpPr/>
          <p:nvPr userDrawn="1"/>
        </p:nvSpPr>
        <p:spPr>
          <a:xfrm>
            <a:off x="7669458" y="-62753"/>
            <a:ext cx="452254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137" y="496434"/>
            <a:ext cx="6512406" cy="50321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137" y="1967346"/>
            <a:ext cx="6512406" cy="412493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36EEC48D-1E52-477A-BE3E-E55C794318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69540" y="2129303"/>
            <a:ext cx="4522459" cy="4813809"/>
          </a:xfrm>
          <a:custGeom>
            <a:avLst/>
            <a:gdLst>
              <a:gd name="connsiteX0" fmla="*/ 9044330 w 9044330"/>
              <a:gd name="connsiteY0" fmla="*/ 0 h 9627618"/>
              <a:gd name="connsiteX1" fmla="*/ 9044330 w 9044330"/>
              <a:gd name="connsiteY1" fmla="*/ 9627618 h 9627618"/>
              <a:gd name="connsiteX2" fmla="*/ 20732 w 9044330"/>
              <a:gd name="connsiteY2" fmla="*/ 9627618 h 9627618"/>
              <a:gd name="connsiteX3" fmla="*/ 11769 w 9044330"/>
              <a:gd name="connsiteY3" fmla="*/ 9509750 h 9627618"/>
              <a:gd name="connsiteX4" fmla="*/ 0 w 9044330"/>
              <a:gd name="connsiteY4" fmla="*/ 9044330 h 9627618"/>
              <a:gd name="connsiteX5" fmla="*/ 9044330 w 9044330"/>
              <a:gd name="connsiteY5" fmla="*/ 0 h 962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44330" h="9627618">
                <a:moveTo>
                  <a:pt x="9044330" y="0"/>
                </a:moveTo>
                <a:lnTo>
                  <a:pt x="9044330" y="9627618"/>
                </a:lnTo>
                <a:lnTo>
                  <a:pt x="20732" y="9627618"/>
                </a:lnTo>
                <a:lnTo>
                  <a:pt x="11769" y="9509750"/>
                </a:lnTo>
                <a:cubicBezTo>
                  <a:pt x="3955" y="9355597"/>
                  <a:pt x="0" y="9200426"/>
                  <a:pt x="0" y="9044330"/>
                </a:cubicBezTo>
                <a:cubicBezTo>
                  <a:pt x="0" y="4049285"/>
                  <a:pt x="4049286" y="0"/>
                  <a:pt x="904433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2078217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137" y="496434"/>
            <a:ext cx="6512406" cy="50321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137" y="1967346"/>
            <a:ext cx="6512406" cy="412493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21010E2C-C75D-4A5A-8DB8-42F7CC23D0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69458" y="-1"/>
            <a:ext cx="4522542" cy="6858000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40350543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B119BF00-B8E9-4ADE-8EC2-1BD029B563E2}"/>
              </a:ext>
            </a:extLst>
          </p:cNvPr>
          <p:cNvSpPr/>
          <p:nvPr userDrawn="1"/>
        </p:nvSpPr>
        <p:spPr>
          <a:xfrm>
            <a:off x="7669458" y="0"/>
            <a:ext cx="4522542" cy="34285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137" y="496434"/>
            <a:ext cx="6512406" cy="50321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137" y="1967346"/>
            <a:ext cx="6512406" cy="412493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21010E2C-C75D-4A5A-8DB8-42F7CC23D0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69458" y="3428572"/>
            <a:ext cx="4522542" cy="3429429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7796355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EAE1DA2C-E532-480D-9735-1D49120D84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69458" y="1"/>
            <a:ext cx="4522542" cy="6858000"/>
          </a:xfrm>
          <a:custGeom>
            <a:avLst/>
            <a:gdLst>
              <a:gd name="connsiteX0" fmla="*/ 5346665 w 9044495"/>
              <a:gd name="connsiteY0" fmla="*/ 0 h 13716000"/>
              <a:gd name="connsiteX1" fmla="*/ 9044495 w 9044495"/>
              <a:gd name="connsiteY1" fmla="*/ 0 h 13716000"/>
              <a:gd name="connsiteX2" fmla="*/ 9044495 w 9044495"/>
              <a:gd name="connsiteY2" fmla="*/ 13716000 h 13716000"/>
              <a:gd name="connsiteX3" fmla="*/ 0 w 9044495"/>
              <a:gd name="connsiteY3" fmla="*/ 13716000 h 13716000"/>
              <a:gd name="connsiteX4" fmla="*/ 0 w 9044495"/>
              <a:gd name="connsiteY4" fmla="*/ 13715999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4495" h="13716000">
                <a:moveTo>
                  <a:pt x="5346665" y="0"/>
                </a:moveTo>
                <a:lnTo>
                  <a:pt x="9044495" y="0"/>
                </a:lnTo>
                <a:lnTo>
                  <a:pt x="9044495" y="13716000"/>
                </a:lnTo>
                <a:lnTo>
                  <a:pt x="0" y="13716000"/>
                </a:lnTo>
                <a:lnTo>
                  <a:pt x="0" y="13715999"/>
                </a:lnTo>
                <a:close/>
              </a:path>
            </a:pathLst>
          </a:custGeom>
        </p:spPr>
        <p:txBody>
          <a:bodyPr wrap="square" lIns="91440" tIns="45720" rIns="91440" bIns="45720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137" y="496434"/>
            <a:ext cx="6512406" cy="50321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137" y="1967346"/>
            <a:ext cx="6512406" cy="412493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Rettvinklet trekant 6">
            <a:extLst>
              <a:ext uri="{FF2B5EF4-FFF2-40B4-BE49-F238E27FC236}">
                <a16:creationId xmlns:a16="http://schemas.microsoft.com/office/drawing/2014/main" id="{B52A14A5-BC4F-4AF2-891A-BBA6818CEC82}"/>
              </a:ext>
            </a:extLst>
          </p:cNvPr>
          <p:cNvSpPr/>
          <p:nvPr userDrawn="1"/>
        </p:nvSpPr>
        <p:spPr>
          <a:xfrm rot="10800000" flipH="1">
            <a:off x="7669458" y="26895"/>
            <a:ext cx="2673507" cy="68580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</p:spTree>
    <p:extLst>
      <p:ext uri="{BB962C8B-B14F-4D97-AF65-F5344CB8AC3E}">
        <p14:creationId xmlns:p14="http://schemas.microsoft.com/office/powerpoint/2010/main" val="33559433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137" y="499685"/>
            <a:ext cx="10753443" cy="507832"/>
          </a:xfrm>
        </p:spPr>
        <p:txBody>
          <a:bodyPr anchor="t">
            <a:spAutoFit/>
          </a:bodyPr>
          <a:lstStyle>
            <a:lvl1pPr>
              <a:defRPr sz="33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137" y="1581198"/>
            <a:ext cx="10753443" cy="4511081"/>
          </a:xfrm>
        </p:spPr>
        <p:txBody>
          <a:bodyPr anchor="t">
            <a:noAutofit/>
          </a:bodyPr>
          <a:lstStyle>
            <a:lvl1pPr marL="0" indent="0">
              <a:buNone/>
              <a:defRPr sz="3500">
                <a:solidFill>
                  <a:schemeClr val="lt1"/>
                </a:solidFill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EFE476D-09C8-4718-8D4B-206B1C141F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989" y="5474485"/>
            <a:ext cx="2056014" cy="64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457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#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137" y="499685"/>
            <a:ext cx="10753443" cy="507832"/>
          </a:xfrm>
        </p:spPr>
        <p:txBody>
          <a:bodyPr anchor="t">
            <a:spAutoFit/>
          </a:bodyPr>
          <a:lstStyle>
            <a:lvl1pPr>
              <a:defRPr sz="3300">
                <a:solidFill>
                  <a:schemeClr val="dk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137" y="1581198"/>
            <a:ext cx="10753443" cy="4511081"/>
          </a:xfrm>
        </p:spPr>
        <p:txBody>
          <a:bodyPr anchor="t">
            <a:noAutofit/>
          </a:bodyPr>
          <a:lstStyle>
            <a:lvl1pPr marL="0" indent="0">
              <a:buNone/>
              <a:defRPr sz="3500">
                <a:solidFill>
                  <a:schemeClr val="dk1"/>
                </a:solidFill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A400D9A5-1966-48A9-B9FE-4FC597798D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4989" y="5474934"/>
            <a:ext cx="2056014" cy="64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31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02B1-56A2-4321-B070-B4F1FEFFB90D}" type="datetimeFigureOut">
              <a:rPr lang="nb-NO" smtClean="0"/>
              <a:t>01.11.2021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0A65D90-406D-423D-BF73-ECE22D6B46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7987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36E7A4DA-3E16-4EBE-94ED-44B8FEB6A0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137" y="499685"/>
            <a:ext cx="10753443" cy="507832"/>
          </a:xfrm>
        </p:spPr>
        <p:txBody>
          <a:bodyPr anchor="t">
            <a:spAutoFit/>
          </a:bodyPr>
          <a:lstStyle>
            <a:lvl1pPr>
              <a:defRPr sz="3300">
                <a:solidFill>
                  <a:schemeClr val="dk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F1C9677-CEA4-4353-8D2D-B6BFC154F4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4989" y="5479798"/>
            <a:ext cx="2056014" cy="63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653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A48CA27-567E-4918-9CEF-EDE94523FE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4989" y="5479798"/>
            <a:ext cx="2056014" cy="63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199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5D5D3A1-C071-4802-AE8F-A9A8A4F3C9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4989" y="5479798"/>
            <a:ext cx="2056014" cy="63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794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8E5B2-A94B-4D4E-A972-D42072C0EE7A}" type="datetimeFigureOut">
              <a:rPr lang="nb-NO" smtClean="0"/>
              <a:t>01.11.2021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1BC0A-852E-4CBB-BB3A-9970E221DED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29579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76EBC6-A52B-46F4-9E29-418192341F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16AD4F7-AAFD-4DCC-847A-42F4DE4A1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3CA8CDA-3CFD-49BD-95DC-D3A81516F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C3712-DEF6-4B78-81BA-C3302E476E8D}" type="datetimeFigureOut">
              <a:rPr lang="nb-NO" smtClean="0"/>
              <a:t>01.11.2021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22E12D0-8DEB-4799-AC32-FB7865F99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95D49CE-8D4B-4531-9FB8-62912FA0F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E17D5-61E2-49C1-982E-C859BC2E239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91830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C7421EA-4504-4071-8136-F87B51964B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D02B1BB-426C-4E1B-82FC-9ABDC978C5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C02D4F2-428B-42B5-A34B-A09738127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5065-4F60-460C-806A-582E6BB054A9}" type="datetimeFigureOut">
              <a:rPr lang="nb-NO" smtClean="0"/>
              <a:t>01.11.2021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B3C4AFB-CFA6-49D1-93BB-31A5A70A9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00D20A9-6B58-40C8-A31C-B8214525E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44747-1294-498C-9008-7EFB5438A82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2976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249EA4-5ABF-4372-A59F-7614017E1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97A8924-D7B0-44AB-BFCB-51581661F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8962F06-F3C7-40E0-BD62-1483CDDF7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5065-4F60-460C-806A-582E6BB054A9}" type="datetimeFigureOut">
              <a:rPr lang="nb-NO" smtClean="0"/>
              <a:t>01.11.2021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89091AB-BAE8-43BB-9AC9-635B17F47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7085385-9D43-4565-808E-9CC94B027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44747-1294-498C-9008-7EFB5438A82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22471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575A95-9011-4043-8620-6D46F4CC9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87269EB-38E6-4548-B658-BF39D273A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FC8F02D-8AD3-496C-BA3A-A7FC8831B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5065-4F60-460C-806A-582E6BB054A9}" type="datetimeFigureOut">
              <a:rPr lang="nb-NO" smtClean="0"/>
              <a:t>01.11.2021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B89DFB0-3931-474E-9C4F-A078B686F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345A4B6-88F7-4A41-A7D7-4B85B6823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44747-1294-498C-9008-7EFB5438A82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27906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0A4572-ADB8-4FDC-8B69-A5E948006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9EE1FEB-4508-495D-BC37-AD1E40ADA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766CE5C-6EF7-4574-A6AF-F89ACF338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F8412A5-2AB7-4797-BA5E-0AED279E3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5065-4F60-460C-806A-582E6BB054A9}" type="datetimeFigureOut">
              <a:rPr lang="nb-NO" smtClean="0"/>
              <a:t>01.11.2021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84DD38D-C19D-44B1-B18B-02343AC03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6C7C59E-FDD7-4232-9FED-5014E97CF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44747-1294-498C-9008-7EFB5438A82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57087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9BD37CF-5F2A-4EAC-BDA8-D366C45C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39DEAD3-0104-4A65-B7CA-39A8F596D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35DFCDC-3CA8-43B2-BEEE-8939DD6F8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EC4E72C-4B06-432A-AC0B-CB7AF8B009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45AD44B7-4963-48A8-BEAE-4CC22BB235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150582B6-170D-43E9-B614-88A5F2211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5065-4F60-460C-806A-582E6BB054A9}" type="datetimeFigureOut">
              <a:rPr lang="nb-NO" smtClean="0"/>
              <a:t>01.11.2021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3A72F53-F833-41AA-974F-9157E2A6C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450757DC-C801-4AF3-826E-5F0F582EC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44747-1294-498C-9008-7EFB5438A82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9500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02B1-56A2-4321-B070-B4F1FEFFB90D}" type="datetimeFigureOut">
              <a:rPr lang="nb-NO" smtClean="0"/>
              <a:t>01.11.2021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0A65D90-406D-423D-BF73-ECE22D6B46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0386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A2725F-12A4-4B49-9C68-F94830BF2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55F90A6-787A-4C56-BFEA-FBF0A3D3D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5065-4F60-460C-806A-582E6BB054A9}" type="datetimeFigureOut">
              <a:rPr lang="nb-NO" smtClean="0"/>
              <a:t>01.11.2021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FB90835-53A3-4211-8B75-7B23F855E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BE9A446-36FF-4CF4-A19C-A7E34DA50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44747-1294-498C-9008-7EFB5438A82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65185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6B54D97-411A-4E5C-8DD6-8D3746FDA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5065-4F60-460C-806A-582E6BB054A9}" type="datetimeFigureOut">
              <a:rPr lang="nb-NO" smtClean="0"/>
              <a:t>01.11.2021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C00097A-AE9E-4EF2-A524-A59B2C251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572F2DE-F87E-442A-BDB3-5F557F19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44747-1294-498C-9008-7EFB5438A82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56173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3FD9089-AC9C-4E08-9574-D6DD0E892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505EB0B-E7BD-4D26-B598-CDF0B36E1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81E4981-D651-48A5-A8D1-A36A22442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95E5B81-47A9-4F32-A0F6-BECDAB17D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5065-4F60-460C-806A-582E6BB054A9}" type="datetimeFigureOut">
              <a:rPr lang="nb-NO" smtClean="0"/>
              <a:t>01.11.2021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CC4318D-0D3F-4472-A505-3B0F43EFA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16F56D2-3191-4F9D-BC56-B9AB173BE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44747-1294-498C-9008-7EFB5438A82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68456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8487197-9089-4B48-B2E1-E699D7C0B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D7A4A7A5-7FEE-4619-91FB-DDA3C55637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734F210-C40B-4D44-9056-1BF77966F2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F3B2E15-EFC7-4A70-A500-D658C1E15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5065-4F60-460C-806A-582E6BB054A9}" type="datetimeFigureOut">
              <a:rPr lang="nb-NO" smtClean="0"/>
              <a:t>01.11.2021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7F504D2-DF79-4E98-8D8F-65F244A80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1E62D50-E872-4EDE-B588-2063FD64C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44747-1294-498C-9008-7EFB5438A82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94789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6D9DC7-8651-4B85-B329-C64F22D3B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64B18D1-8862-49A5-88B6-03B23E520F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F296F5B-21D5-4EF3-88E2-E723EDA6F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5065-4F60-460C-806A-582E6BB054A9}" type="datetimeFigureOut">
              <a:rPr lang="nb-NO" smtClean="0"/>
              <a:t>01.11.2021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A4137EB-B899-4A08-A370-726B88DA8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68D9CDE-861B-4766-AD7C-21D1FA2C5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44747-1294-498C-9008-7EFB5438A82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91685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BB4DCACD-723D-4482-991A-BC84C3B876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2EB4156-4933-4181-B505-1DDB8076D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F939D76-F043-4332-BD4E-26BE4470F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5065-4F60-460C-806A-582E6BB054A9}" type="datetimeFigureOut">
              <a:rPr lang="nb-NO" smtClean="0"/>
              <a:t>01.11.2021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689FDFE-3AF2-4D90-AC8D-DA35C2130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EDF5BF0-4772-4F65-AC4A-BA28E8CFD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44747-1294-498C-9008-7EFB5438A82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61434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08F70-C14B-8D40-927B-BD8FC977F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19FBC2-51E8-B44B-9A18-34B83E50DD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4A386-2900-7E4E-9890-47035F084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AD01A-4CC5-7140-B1DA-54E3B64FF164}" type="datetimeFigureOut">
              <a:rPr lang="en-NO" smtClean="0"/>
              <a:t>11/01/2021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E6B43-2A0C-CC45-87A4-67F98DC32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42D07-A213-904F-AEA1-6D67DAA7B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4A33-7B18-154B-A474-FD816AE1867F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2708128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3FF66-12A7-0446-BD8D-F406B8CA9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7E0E3-90A5-F547-B505-28A8859CE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0151E-E5BB-3147-8E36-B0FEA662B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AD01A-4CC5-7140-B1DA-54E3B64FF164}" type="datetimeFigureOut">
              <a:rPr lang="en-NO" smtClean="0"/>
              <a:t>11/01/2021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9D21B-E114-1D40-8586-9BF3021D2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E8E84-AED2-2A4B-A629-77BDAD15C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4A33-7B18-154B-A474-FD816AE1867F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2125650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7A449-67FD-1045-8CAB-ACD26046A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6D378-EC2D-C84B-8BBE-ED182EF6D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7B651-2DEB-3A43-8414-CD6A2E64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AD01A-4CC5-7140-B1DA-54E3B64FF164}" type="datetimeFigureOut">
              <a:rPr lang="en-NO" smtClean="0"/>
              <a:t>11/01/2021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A24C0C-8E80-5C4A-BC4F-2C93198F6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7A297-1A3C-C64D-8C17-FCB7562DF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4A33-7B18-154B-A474-FD816AE1867F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8806767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CDE54-B0F8-2445-B4BB-9C246CBF4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4757D-B2D8-4344-B3E9-731CEC39C4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D7E42E-2B9C-4C43-84D9-0DAB426F8D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1E4687-8609-D047-8D21-50B9A5FB3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AD01A-4CC5-7140-B1DA-54E3B64FF164}" type="datetimeFigureOut">
              <a:rPr lang="en-NO" smtClean="0"/>
              <a:t>11/01/2021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D0AA5-BA2F-CE42-960A-63B3CD085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D71E9-139D-E44A-B74F-91B1C97B3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4A33-7B18-154B-A474-FD816AE1867F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515061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02B1-56A2-4321-B070-B4F1FEFFB90D}" type="datetimeFigureOut">
              <a:rPr lang="nb-NO" smtClean="0"/>
              <a:t>01.11.2021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0A65D90-406D-423D-BF73-ECE22D6B46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578873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85D02-EE99-7B44-911B-6BE9AEF07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A5702-5AD2-1748-A0CC-1682403C6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1CDDD5-DAE0-494C-9B59-0171DB7EF6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4747CA-338A-2741-9E0F-4BFFDE9B5A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FB524-9734-EE46-B97B-E928770123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10641C-A51D-8E40-87BC-8FCB42370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AD01A-4CC5-7140-B1DA-54E3B64FF164}" type="datetimeFigureOut">
              <a:rPr lang="en-NO" smtClean="0"/>
              <a:t>11/01/2021</a:t>
            </a:fld>
            <a:endParaRPr lang="en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E53376-C0AA-4A42-A2CC-6B0788237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79D6F3-6517-204C-AC5D-F313EF196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4A33-7B18-154B-A474-FD816AE1867F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6398052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03BE9-B464-8344-8796-6155D25ED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D77AF3-EE6D-6A4E-999E-11A369448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AD01A-4CC5-7140-B1DA-54E3B64FF164}" type="datetimeFigureOut">
              <a:rPr lang="en-NO" smtClean="0"/>
              <a:t>11/01/2021</a:t>
            </a:fld>
            <a:endParaRPr lang="en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01405A-BA07-D045-B473-5F95C337C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8CF89F-6F8F-EF42-B838-48B4B4840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4A33-7B18-154B-A474-FD816AE1867F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2679002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EA99CD-46C8-114B-A532-91473B916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AD01A-4CC5-7140-B1DA-54E3B64FF164}" type="datetimeFigureOut">
              <a:rPr lang="en-NO" smtClean="0"/>
              <a:t>11/01/2021</a:t>
            </a:fld>
            <a:endParaRPr lang="en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8AE766-1062-8E48-BCE2-0DD3FD544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DDBDE-3F08-B344-9D5F-D71B64C7D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4A33-7B18-154B-A474-FD816AE1867F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6568212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BF29B-F76D-034D-B1F2-34F456720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E3F3B-054D-0349-BBBF-528895B84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DFDBF6-88AF-194A-8A67-C6AE026FF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2F2402-2597-5849-865E-2B6BDCD72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AD01A-4CC5-7140-B1DA-54E3B64FF164}" type="datetimeFigureOut">
              <a:rPr lang="en-NO" smtClean="0"/>
              <a:t>11/01/2021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106974-9F77-2042-B8DF-2CF4C5912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3967D1-4314-6E43-98A6-E9423D4D0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4A33-7B18-154B-A474-FD816AE1867F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255945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C58C1-5511-EB41-88D4-C6296D535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5E700A-9D3B-3F41-9087-BD476E7711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72B1-5AD7-7C4D-ADA6-B4624109B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FC21DF-BA86-D24D-9235-320401DD0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AD01A-4CC5-7140-B1DA-54E3B64FF164}" type="datetimeFigureOut">
              <a:rPr lang="en-NO" smtClean="0"/>
              <a:t>11/01/2021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C4FC6-05A9-A442-8DBF-24A85C2F3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162481-EE13-AB42-8C8F-2B50764A6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4A33-7B18-154B-A474-FD816AE1867F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5457416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27727-1708-1546-9068-C5CEE47E8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0691EA-3F23-594B-A9C3-FC38561B20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D5C5F-7554-1F40-A620-A75CC4EE8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AD01A-4CC5-7140-B1DA-54E3B64FF164}" type="datetimeFigureOut">
              <a:rPr lang="en-NO" smtClean="0"/>
              <a:t>11/01/2021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85CAA-C235-B34D-938E-1F57D755F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940B4-EF0D-D14D-B5D7-AE71DB02A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4A33-7B18-154B-A474-FD816AE1867F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0708512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0AB761-14D4-C243-B8EB-AC86E30624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168DA9-E0A8-6C44-878F-ADDA94E2CD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DDF08-624E-6E43-BFFA-A8799AEE4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AD01A-4CC5-7140-B1DA-54E3B64FF164}" type="datetimeFigureOut">
              <a:rPr lang="en-NO" smtClean="0"/>
              <a:t>11/01/2021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A6C60-0BE4-E949-800B-FADC74E16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744715-07E3-AD42-937D-D7A73B051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4A33-7B18-154B-A474-FD816AE1867F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567035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438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02B1-56A2-4321-B070-B4F1FEFFB90D}" type="datetimeFigureOut">
              <a:rPr lang="nb-NO" smtClean="0"/>
              <a:t>01.11.2021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65D90-406D-423D-BF73-ECE22D6B46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96877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02B1-56A2-4321-B070-B4F1FEFFB90D}" type="datetimeFigureOut">
              <a:rPr lang="nb-NO" smtClean="0"/>
              <a:t>01.11.2021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65D90-406D-423D-BF73-ECE22D6B46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5157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02B1-56A2-4321-B070-B4F1FEFFB90D}" type="datetimeFigureOut">
              <a:rPr lang="nb-NO" smtClean="0"/>
              <a:t>01.11.2021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65D90-406D-423D-BF73-ECE22D6B46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7330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02B1-56A2-4321-B070-B4F1FEFFB90D}" type="datetimeFigureOut">
              <a:rPr lang="nb-NO" smtClean="0"/>
              <a:t>01.11.2021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0A65D90-406D-423D-BF73-ECE22D6B46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2411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402B1-56A2-4321-B070-B4F1FEFFB90D}" type="datetimeFigureOut">
              <a:rPr lang="nb-NO" smtClean="0"/>
              <a:t>01.11.2021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0A65D90-406D-423D-BF73-ECE22D6B46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1838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137" y="496434"/>
            <a:ext cx="10753443" cy="50321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137" y="1967346"/>
            <a:ext cx="10753443" cy="41249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85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</p:sldLayoutIdLst>
  <p:txStyles>
    <p:titleStyle>
      <a:lvl1pPr algn="l" defTabSz="914355" rtl="0" eaLnBrk="1" latinLnBrk="0" hangingPunct="1">
        <a:lnSpc>
          <a:spcPct val="100000"/>
        </a:lnSpc>
        <a:spcBef>
          <a:spcPct val="0"/>
        </a:spcBef>
        <a:buNone/>
        <a:defRPr sz="33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5" rtl="0" eaLnBrk="1" latinLnBrk="0" hangingPunct="1">
        <a:lnSpc>
          <a:spcPct val="105000"/>
        </a:lnSpc>
        <a:spcBef>
          <a:spcPts val="1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5" rtl="0" eaLnBrk="1" latinLnBrk="0" hangingPunct="1">
        <a:lnSpc>
          <a:spcPct val="105000"/>
        </a:lnSpc>
        <a:spcBef>
          <a:spcPts val="5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5" rtl="0" eaLnBrk="1" latinLnBrk="0" hangingPunct="1">
        <a:lnSpc>
          <a:spcPct val="105000"/>
        </a:lnSpc>
        <a:spcBef>
          <a:spcPts val="5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5" rtl="0" eaLnBrk="1" latinLnBrk="0" hangingPunct="1">
        <a:lnSpc>
          <a:spcPct val="105000"/>
        </a:lnSpc>
        <a:spcBef>
          <a:spcPts val="5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5" rtl="0" eaLnBrk="1" latinLnBrk="0" hangingPunct="1">
        <a:lnSpc>
          <a:spcPct val="105000"/>
        </a:lnSpc>
        <a:spcBef>
          <a:spcPts val="5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5643EDDA-AA18-4162-A47F-E27DCDC03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7051EEB-7570-4D9E-9214-D1814B57A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E7319C2-E215-41DD-9C72-3417369DC7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C5065-4F60-460C-806A-582E6BB054A9}" type="datetimeFigureOut">
              <a:rPr lang="nb-NO" smtClean="0"/>
              <a:t>01.11.2021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0129067-5E13-4149-9614-C9CB130E4A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1F4CA47-19D2-4238-B138-A212169FD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44747-1294-498C-9008-7EFB5438A82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7207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59D59B-34F9-8C47-9432-E524EB84E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BA7BBB-1201-264B-855B-E293628EF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396FB-C828-3440-AD88-F90A2CB664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AD01A-4CC5-7140-B1DA-54E3B64FF164}" type="datetimeFigureOut">
              <a:rPr lang="en-NO" smtClean="0"/>
              <a:t>11/01/2021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B4E56-99D8-7F4E-B4FA-2D76EE909E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185FE-F6E4-0D4F-B235-61D8DD9198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44A33-7B18-154B-A474-FD816AE1867F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99750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hyperlink" Target="https://fr.wikipedia.org/wiki/Fichier:Money-1078267_640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1EF32316-2F55-475B-9048-471E1BFAC5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274" y="3200946"/>
            <a:ext cx="8516503" cy="1770226"/>
          </a:xfrm>
        </p:spPr>
        <p:txBody>
          <a:bodyPr anchor="t" anchorCtr="0"/>
          <a:lstStyle/>
          <a:p>
            <a:pPr algn="ctr"/>
            <a:r>
              <a:rPr lang="nb-NO" dirty="0"/>
              <a:t>Moss kommune – 22 mnd. senere</a:t>
            </a:r>
            <a:br>
              <a:rPr lang="nb-NO" dirty="0"/>
            </a:br>
            <a:br>
              <a:rPr lang="nb-NO" sz="2000" dirty="0"/>
            </a:br>
            <a:r>
              <a:rPr lang="nb-NO" sz="2000" dirty="0"/>
              <a:t>Hanne Tollerud</a:t>
            </a:r>
            <a:br>
              <a:rPr lang="nb-NO" sz="2000" dirty="0"/>
            </a:br>
            <a:r>
              <a:rPr lang="nb-NO" sz="2000" dirty="0"/>
              <a:t>Ordfører</a:t>
            </a:r>
            <a:br>
              <a:rPr lang="nb-NO" sz="2000" dirty="0"/>
            </a:br>
            <a:br>
              <a:rPr lang="nb-NO" sz="2000" dirty="0"/>
            </a:br>
            <a:r>
              <a:rPr lang="nb-NO" sz="2000" dirty="0"/>
              <a:t>Hans Reidar Ness</a:t>
            </a:r>
            <a:br>
              <a:rPr lang="nb-NO" sz="2000" dirty="0"/>
            </a:br>
            <a:r>
              <a:rPr lang="nb-NO" sz="2000" dirty="0"/>
              <a:t>Kommunedirektør</a:t>
            </a:r>
            <a:br>
              <a:rPr lang="nb-NO" sz="2000" dirty="0"/>
            </a:br>
            <a:br>
              <a:rPr lang="nb-NO" sz="2000" dirty="0"/>
            </a:br>
            <a:r>
              <a:rPr lang="nb-NO" sz="1400" dirty="0"/>
              <a:t>1. november 2021</a:t>
            </a:r>
          </a:p>
        </p:txBody>
      </p:sp>
    </p:spTree>
    <p:extLst>
      <p:ext uri="{BB962C8B-B14F-4D97-AF65-F5344CB8AC3E}">
        <p14:creationId xmlns:p14="http://schemas.microsoft.com/office/powerpoint/2010/main" val="146875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F38D6F-743C-4B7A-9F39-C541189FB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702408"/>
          </a:xfrm>
        </p:spPr>
        <p:txBody>
          <a:bodyPr>
            <a:normAutofit/>
          </a:bodyPr>
          <a:lstStyle/>
          <a:p>
            <a:pPr algn="ctr"/>
            <a:r>
              <a:rPr lang="nb-NO" dirty="0"/>
              <a:t>Administrativ organisering</a:t>
            </a:r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60A43382-DFA4-408E-A5E6-304103AC24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5179734"/>
              </p:ext>
            </p:extLst>
          </p:nvPr>
        </p:nvGraphicFramePr>
        <p:xfrm>
          <a:off x="1480009" y="1084082"/>
          <a:ext cx="9826184" cy="4440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Multiplikasjonstegn 2">
            <a:extLst>
              <a:ext uri="{FF2B5EF4-FFF2-40B4-BE49-F238E27FC236}">
                <a16:creationId xmlns:a16="http://schemas.microsoft.com/office/drawing/2014/main" id="{50F3DCEC-D9D5-4998-AC1B-25546CEB58E4}"/>
              </a:ext>
            </a:extLst>
          </p:cNvPr>
          <p:cNvSpPr/>
          <p:nvPr/>
        </p:nvSpPr>
        <p:spPr>
          <a:xfrm>
            <a:off x="5929459" y="2092750"/>
            <a:ext cx="2969443" cy="121370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Multiplikasjonstegn 4">
            <a:extLst>
              <a:ext uri="{FF2B5EF4-FFF2-40B4-BE49-F238E27FC236}">
                <a16:creationId xmlns:a16="http://schemas.microsoft.com/office/drawing/2014/main" id="{73B1254D-497D-48F9-AD82-35A3216AB57A}"/>
              </a:ext>
            </a:extLst>
          </p:cNvPr>
          <p:cNvSpPr/>
          <p:nvPr/>
        </p:nvSpPr>
        <p:spPr>
          <a:xfrm>
            <a:off x="1849224" y="4479303"/>
            <a:ext cx="2969443" cy="121370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F38D6F-743C-4B7A-9F39-C541189FB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702408"/>
          </a:xfrm>
        </p:spPr>
        <p:txBody>
          <a:bodyPr>
            <a:normAutofit/>
          </a:bodyPr>
          <a:lstStyle/>
          <a:p>
            <a:pPr algn="ctr"/>
            <a:r>
              <a:rPr lang="nb-NO" dirty="0"/>
              <a:t>Administrativ organisering</a:t>
            </a:r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60A43382-DFA4-408E-A5E6-304103AC24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5193477"/>
              </p:ext>
            </p:extLst>
          </p:nvPr>
        </p:nvGraphicFramePr>
        <p:xfrm>
          <a:off x="1480009" y="1084082"/>
          <a:ext cx="9826184" cy="4440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80125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668594" y="508519"/>
            <a:ext cx="10982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Fra operativ (krise-)ledelse til strategisk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744F2FB-38EE-4715-B85B-064B30672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56" y="1526457"/>
            <a:ext cx="4515464" cy="3386598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B2669066-43E5-4CFB-8014-35D00FA70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944" y="1595744"/>
            <a:ext cx="4876800" cy="3248025"/>
          </a:xfrm>
          <a:prstGeom prst="rect">
            <a:avLst/>
          </a:prstGeom>
        </p:spPr>
      </p:pic>
      <p:sp>
        <p:nvSpPr>
          <p:cNvPr id="6" name="Pil: høyre 5">
            <a:extLst>
              <a:ext uri="{FF2B5EF4-FFF2-40B4-BE49-F238E27FC236}">
                <a16:creationId xmlns:a16="http://schemas.microsoft.com/office/drawing/2014/main" id="{2682F73D-F612-49CD-B115-66F31750DE4C}"/>
              </a:ext>
            </a:extLst>
          </p:cNvPr>
          <p:cNvSpPr/>
          <p:nvPr/>
        </p:nvSpPr>
        <p:spPr>
          <a:xfrm>
            <a:off x="5051323" y="2905433"/>
            <a:ext cx="1791929" cy="4645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2798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668593" y="2013145"/>
            <a:ext cx="1085481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Mye er på plass, men mye arbeid gjenstår. Ikke minst må «vi» finne det store «VI».</a:t>
            </a:r>
          </a:p>
          <a:p>
            <a:pPr marL="342900" marR="0" lvl="0" indent="-342900" algn="l" defTabSz="4572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 nye organisasjonen skal evalueres…. Men vi kom ikke langt inn i 2020 før det ble endringer!</a:t>
            </a:r>
          </a:p>
          <a:p>
            <a:pPr marL="342900" marR="0" lvl="0" indent="-342900" algn="l" defTabSz="4572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 kan ikke tro at de siste </a:t>
            </a:r>
            <a:r>
              <a:rPr lang="nb-N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kumimoji="0" lang="nb-NO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månedene – de første i den ny</a:t>
            </a:r>
            <a:r>
              <a:rPr lang="nb-N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kommunens liv – ikke har hatt en betydelig påvirkning på oss alle.</a:t>
            </a:r>
          </a:p>
        </p:txBody>
      </p:sp>
      <p:sp>
        <p:nvSpPr>
          <p:cNvPr id="3" name="TekstSylinder 2"/>
          <p:cNvSpPr txBox="1"/>
          <p:nvPr/>
        </p:nvSpPr>
        <p:spPr>
          <a:xfrm>
            <a:off x="1192369" y="508519"/>
            <a:ext cx="95235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Restart</a:t>
            </a:r>
            <a:r>
              <a:rPr kumimoji="0" lang="nb-NO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 av Moss kommune?</a:t>
            </a:r>
          </a:p>
        </p:txBody>
      </p:sp>
    </p:spTree>
    <p:extLst>
      <p:ext uri="{BB962C8B-B14F-4D97-AF65-F5344CB8AC3E}">
        <p14:creationId xmlns:p14="http://schemas.microsoft.com/office/powerpoint/2010/main" val="3392215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F35A7B02-5C2D-4264-85CF-E72449FCF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" y="1341131"/>
            <a:ext cx="12191207" cy="580533"/>
          </a:xfrm>
        </p:spPr>
        <p:txBody>
          <a:bodyPr vert="horz" lIns="91434" tIns="45717" rIns="91434" bIns="45717" rtlCol="0" anchor="ctr">
            <a:normAutofit fontScale="90000"/>
          </a:bodyPr>
          <a:lstStyle/>
          <a:p>
            <a:pPr algn="ctr"/>
            <a:r>
              <a:rPr lang="en-US" sz="4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Kvalitetsreformen</a:t>
            </a:r>
            <a:r>
              <a:rPr lang="en-US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Leve hele </a:t>
            </a:r>
            <a:r>
              <a:rPr lang="en-US" sz="4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livet</a:t>
            </a:r>
            <a:br>
              <a:rPr lang="en-US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EC2CCC5-6FB5-4314-A198-1D6FECF7F9BB}"/>
              </a:ext>
            </a:extLst>
          </p:cNvPr>
          <p:cNvSpPr/>
          <p:nvPr/>
        </p:nvSpPr>
        <p:spPr>
          <a:xfrm>
            <a:off x="2273083" y="2365821"/>
            <a:ext cx="6700435" cy="3114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b-NO" sz="3200" dirty="0">
                <a:ea typeface="Calibri" panose="020F0502020204030204" pitchFamily="34" charset="0"/>
              </a:rPr>
              <a:t>Et aldersvennlig Norge</a:t>
            </a:r>
            <a:endParaRPr lang="nb-NO" sz="3200" dirty="0"/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b-NO" sz="3200" dirty="0">
                <a:ea typeface="Calibri" panose="020F0502020204030204" pitchFamily="34" charset="0"/>
              </a:rPr>
              <a:t>Aktivitet og fellesskap</a:t>
            </a:r>
            <a:endParaRPr lang="nb-NO" sz="3200" dirty="0"/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b-NO" sz="3200" dirty="0">
                <a:ea typeface="Calibri" panose="020F0502020204030204" pitchFamily="34" charset="0"/>
              </a:rPr>
              <a:t>Mat og måltider</a:t>
            </a:r>
            <a:endParaRPr lang="nb-NO" sz="3200" dirty="0"/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b-NO" sz="3200" dirty="0">
                <a:ea typeface="Calibri" panose="020F0502020204030204" pitchFamily="34" charset="0"/>
              </a:rPr>
              <a:t>Helsehjelp </a:t>
            </a:r>
            <a:endParaRPr lang="nb-NO" sz="3200" dirty="0"/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b-NO" sz="3200" dirty="0">
                <a:ea typeface="Calibri" panose="020F0502020204030204" pitchFamily="34" charset="0"/>
              </a:rPr>
              <a:t>Sammenheng i tjenester</a:t>
            </a:r>
            <a:endParaRPr lang="nb-NO" sz="3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18958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7D175C-D99B-407D-A669-2AA536DC5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487" y="496434"/>
            <a:ext cx="6511983" cy="503215"/>
          </a:xfrm>
        </p:spPr>
        <p:txBody>
          <a:bodyPr anchor="ctr">
            <a:normAutofit/>
          </a:bodyPr>
          <a:lstStyle/>
          <a:p>
            <a:r>
              <a:rPr lang="nb-NO" sz="3000" b="1"/>
              <a:t>Prosjektgruppen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48DB374-28FD-4FFB-82EF-F20CDEAD2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487" y="1588204"/>
            <a:ext cx="6511983" cy="4905063"/>
          </a:xfrm>
        </p:spPr>
        <p:txBody>
          <a:bodyPr anchor="t">
            <a:noAutofit/>
          </a:bodyPr>
          <a:lstStyle/>
          <a:p>
            <a:pPr marL="0" indent="0">
              <a:lnSpc>
                <a:spcPct val="95000"/>
              </a:lnSpc>
              <a:buNone/>
            </a:pPr>
            <a:r>
              <a:rPr lang="nb-NO" sz="1400" b="1"/>
              <a:t>Gunnel Edfelt                 </a:t>
            </a:r>
            <a:r>
              <a:rPr lang="nb-NO" sz="1400"/>
              <a:t>Leder i eldrerådet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nb-NO" sz="1400" b="1"/>
              <a:t>Agnethe Weiseth          </a:t>
            </a:r>
            <a:r>
              <a:rPr lang="nb-NO" sz="1400"/>
              <a:t>Folkehelsekoordinator:  Plan miljø og teknikk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nb-NO" sz="1400" b="1"/>
              <a:t>Renate Holtet                </a:t>
            </a:r>
            <a:r>
              <a:rPr lang="nb-NO" sz="1400"/>
              <a:t>Kommunikasjonsrådgiver: Stab organisasjon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nb-NO" sz="1400" b="1"/>
              <a:t>Stig Molvik                     </a:t>
            </a:r>
            <a:r>
              <a:rPr lang="nb-NO" sz="1400"/>
              <a:t>Rådgiver stab Innovasjon 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nb-NO" sz="1400" b="1"/>
              <a:t>Ida M Moe                     </a:t>
            </a:r>
            <a:r>
              <a:rPr lang="nb-NO" sz="1400"/>
              <a:t>Frivilligkoordinator: Kultur oppvekst aktivitet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nb-NO" sz="1400" b="1"/>
              <a:t>Elisabeth Braathen       </a:t>
            </a:r>
            <a:r>
              <a:rPr lang="nb-NO" sz="1400"/>
              <a:t>Hovedverneombud 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nb-NO" sz="1400" b="1"/>
              <a:t>Anne-Lene Bergmann   </a:t>
            </a:r>
            <a:r>
              <a:rPr lang="nb-NO" sz="1400"/>
              <a:t>Hovedtillitsvalgt Fagforbundet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nb-NO" sz="1400" b="1"/>
              <a:t>Heidi Bye                         </a:t>
            </a:r>
            <a:r>
              <a:rPr lang="nb-NO" sz="1400"/>
              <a:t>Prosjektleder: Stab Innovasjon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nb-NO" sz="1600" b="1"/>
              <a:t>Arbeidsgruppeledere: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nb-NO" sz="1400" b="1"/>
              <a:t>Mariann Dalseth           </a:t>
            </a:r>
            <a:r>
              <a:rPr lang="nb-NO" sz="1400"/>
              <a:t>Et aldersvennlig Moss-: Plan miljø og teknikk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nb-NO" sz="1400" b="1"/>
              <a:t>Arthur Olsen                  </a:t>
            </a:r>
            <a:r>
              <a:rPr lang="nb-NO" sz="1400"/>
              <a:t>Aktivitet og fellesskap : Kultur oppvekst aktivitet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nb-NO" sz="1400" b="1"/>
              <a:t>Ann- Cathrine Jenssen  </a:t>
            </a:r>
            <a:r>
              <a:rPr lang="nb-NO" sz="1400"/>
              <a:t>Mat og måltider: Helse og Mestring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nb-NO" sz="1400" b="1"/>
              <a:t>Ruth Helen Thorheim   </a:t>
            </a:r>
            <a:r>
              <a:rPr lang="nb-NO" sz="1400"/>
              <a:t>Helsehjelp: Helse og mestring (prosjektleders stedfortreder)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nb-NO" sz="1400" b="1"/>
              <a:t>Nina Løkkevik                </a:t>
            </a:r>
            <a:r>
              <a:rPr lang="nb-NO" sz="1400"/>
              <a:t>Sammenheng i tjenestene: Helse og mestring</a:t>
            </a:r>
          </a:p>
        </p:txBody>
      </p:sp>
      <p:pic>
        <p:nvPicPr>
          <p:cNvPr id="6" name="Plassholder for bilde 5" descr="Gruppe med personer">
            <a:extLst>
              <a:ext uri="{FF2B5EF4-FFF2-40B4-BE49-F238E27FC236}">
                <a16:creationId xmlns:a16="http://schemas.microsoft.com/office/drawing/2014/main" id="{2FBFBC00-FFF3-40C7-A293-521B73A07F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7031" r="17031"/>
          <a:stretch/>
        </p:blipFill>
        <p:spPr>
          <a:xfrm>
            <a:off x="7669466" y="-1"/>
            <a:ext cx="4522028" cy="6858000"/>
          </a:xfrm>
        </p:spPr>
      </p:pic>
    </p:spTree>
    <p:extLst>
      <p:ext uri="{BB962C8B-B14F-4D97-AF65-F5344CB8AC3E}">
        <p14:creationId xmlns:p14="http://schemas.microsoft.com/office/powerpoint/2010/main" val="3899638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7D175C-D99B-407D-A669-2AA536DC5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487" y="496434"/>
            <a:ext cx="6511983" cy="503215"/>
          </a:xfrm>
        </p:spPr>
        <p:txBody>
          <a:bodyPr anchor="ctr">
            <a:normAutofit/>
          </a:bodyPr>
          <a:lstStyle/>
          <a:p>
            <a:r>
              <a:rPr lang="nb-NO" sz="3000" b="1"/>
              <a:t>Referansegruppen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48DB374-28FD-4FFB-82EF-F20CDEAD2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487" y="1588204"/>
            <a:ext cx="6511983" cy="4124933"/>
          </a:xfrm>
        </p:spPr>
        <p:txBody>
          <a:bodyPr anchor="t">
            <a:normAutofit/>
          </a:bodyPr>
          <a:lstStyle/>
          <a:p>
            <a:pPr marL="0" indent="0">
              <a:lnSpc>
                <a:spcPct val="95000"/>
              </a:lnSpc>
              <a:buNone/>
            </a:pPr>
            <a:r>
              <a:rPr lang="nb-NO" sz="1950" b="1"/>
              <a:t>Turid </a:t>
            </a:r>
            <a:r>
              <a:rPr lang="nb-NO" sz="1950" b="1" err="1"/>
              <a:t>Nørving</a:t>
            </a:r>
            <a:r>
              <a:rPr lang="nb-NO" sz="1950" b="1"/>
              <a:t>    </a:t>
            </a:r>
            <a:r>
              <a:rPr lang="nb-NO" sz="1950"/>
              <a:t>Innbygger og leder Landsforbundet for off. pensjonister region Moss og omegn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nb-NO" sz="1950" b="1"/>
              <a:t>Karine Westerweld  </a:t>
            </a:r>
            <a:r>
              <a:rPr lang="nb-NO" sz="1950"/>
              <a:t>Pårørendeaksjonen Moss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nb-NO" sz="1950" b="1"/>
              <a:t>Anne Berit Rafoss </a:t>
            </a:r>
            <a:r>
              <a:rPr lang="nb-NO" sz="1950"/>
              <a:t>Uformell rådgiver  Et aldersvennlig Norge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nb-NO" sz="1950" b="1"/>
              <a:t>Torill Sørensen </a:t>
            </a:r>
            <a:r>
              <a:rPr lang="nb-NO" sz="1950"/>
              <a:t>leder Moss frivilligsentral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nb-NO" sz="1950" b="1"/>
              <a:t>Gro Gustavsen  </a:t>
            </a:r>
            <a:r>
              <a:rPr lang="nb-NO" sz="1950"/>
              <a:t>Enhetsleder institusjon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nb-NO" sz="1950" b="1"/>
              <a:t>Kristian Krogshus </a:t>
            </a:r>
            <a:r>
              <a:rPr lang="nb-NO" sz="1950"/>
              <a:t>Kommuneoverlege og samfunnsmedisiner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nb-NO" sz="1950" b="1"/>
              <a:t>Bjørn Boge </a:t>
            </a:r>
            <a:r>
              <a:rPr lang="nb-NO" sz="1950"/>
              <a:t>Vara for Karine</a:t>
            </a:r>
          </a:p>
          <a:p>
            <a:pPr marL="0" indent="0">
              <a:lnSpc>
                <a:spcPct val="95000"/>
              </a:lnSpc>
              <a:buNone/>
            </a:pPr>
            <a:endParaRPr lang="nb-NO" sz="1950"/>
          </a:p>
          <a:p>
            <a:pPr marL="0" indent="0">
              <a:lnSpc>
                <a:spcPct val="95000"/>
              </a:lnSpc>
              <a:buNone/>
            </a:pPr>
            <a:r>
              <a:rPr lang="nb-NO" sz="1950"/>
              <a:t>Ruth Helen og Heidi</a:t>
            </a:r>
          </a:p>
        </p:txBody>
      </p:sp>
      <p:pic>
        <p:nvPicPr>
          <p:cNvPr id="6" name="Plassholder for bilde 5" descr="Gruppe med personer">
            <a:extLst>
              <a:ext uri="{FF2B5EF4-FFF2-40B4-BE49-F238E27FC236}">
                <a16:creationId xmlns:a16="http://schemas.microsoft.com/office/drawing/2014/main" id="{2FBFBC00-FFF3-40C7-A293-521B73A07F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7031" r="17031"/>
          <a:stretch/>
        </p:blipFill>
        <p:spPr>
          <a:xfrm>
            <a:off x="7669466" y="-1"/>
            <a:ext cx="4522028" cy="6858000"/>
          </a:xfrm>
        </p:spPr>
      </p:pic>
    </p:spTree>
    <p:extLst>
      <p:ext uri="{BB962C8B-B14F-4D97-AF65-F5344CB8AC3E}">
        <p14:creationId xmlns:p14="http://schemas.microsoft.com/office/powerpoint/2010/main" val="1196199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FCAEB2DF-5B12-4A5E-856D-F1C5B9D3099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408639" y="-92203"/>
          <a:ext cx="5986084" cy="7208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tel 7">
            <a:extLst>
              <a:ext uri="{FF2B5EF4-FFF2-40B4-BE49-F238E27FC236}">
                <a16:creationId xmlns:a16="http://schemas.microsoft.com/office/drawing/2014/main" id="{5D274F2C-D36E-4703-A915-67C0A6CB5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277" y="494071"/>
            <a:ext cx="4560535" cy="8022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000" dirty="0" err="1"/>
              <a:t>Ledelsesprinsipper</a:t>
            </a:r>
            <a:br>
              <a:rPr lang="en-US" sz="3700" dirty="0"/>
            </a:br>
            <a:endParaRPr lang="en-US" sz="3700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F1DEA59-2749-4511-BB73-F64F76BF4560}"/>
              </a:ext>
            </a:extLst>
          </p:cNvPr>
          <p:cNvSpPr/>
          <p:nvPr/>
        </p:nvSpPr>
        <p:spPr>
          <a:xfrm>
            <a:off x="2665709" y="929898"/>
            <a:ext cx="7315200" cy="174356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41153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F9F8F05A-FAB4-664A-9049-23E2D7CAA4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E8D261-3B8A-C64B-AF96-5F7191467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572" y="2655007"/>
            <a:ext cx="4328160" cy="1325563"/>
          </a:xfrm>
        </p:spPr>
        <p:txBody>
          <a:bodyPr>
            <a:noAutofit/>
          </a:bodyPr>
          <a:lstStyle/>
          <a:p>
            <a:r>
              <a:rPr lang="nb-NO" sz="4800" dirty="0">
                <a:solidFill>
                  <a:srgbClr val="463C40"/>
                </a:solidFill>
              </a:rPr>
              <a:t>Enklere hverdag </a:t>
            </a:r>
            <a:br>
              <a:rPr lang="nb-NO" sz="4800" dirty="0">
                <a:solidFill>
                  <a:srgbClr val="463C40"/>
                </a:solidFill>
              </a:rPr>
            </a:br>
            <a:r>
              <a:rPr lang="nb-NO" sz="4800" dirty="0">
                <a:solidFill>
                  <a:srgbClr val="463C40"/>
                </a:solidFill>
              </a:rPr>
              <a:t>o</a:t>
            </a:r>
            <a:r>
              <a:rPr lang="en-NO" sz="4800" dirty="0">
                <a:solidFill>
                  <a:srgbClr val="463C40"/>
                </a:solidFill>
              </a:rPr>
              <a:t>verordnet mål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80BE5-2367-774D-AEEF-272C7AD70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7182" y="1253331"/>
            <a:ext cx="5992368" cy="4351338"/>
          </a:xfrm>
        </p:spPr>
        <p:txBody>
          <a:bodyPr anchor="ctr"/>
          <a:lstStyle/>
          <a:p>
            <a:pPr marL="0" indent="0" algn="ctr" fontAlgn="base">
              <a:lnSpc>
                <a:spcPct val="150000"/>
              </a:lnSpc>
              <a:buNone/>
            </a:pPr>
            <a:r>
              <a:rPr lang="nb-NO" dirty="0">
                <a:solidFill>
                  <a:srgbClr val="2B5DBD"/>
                </a:solidFill>
                <a:latin typeface="+mj-lt"/>
              </a:rPr>
              <a:t>«</a:t>
            </a:r>
            <a:r>
              <a:rPr lang="nb-NO" b="1" dirty="0">
                <a:solidFill>
                  <a:srgbClr val="2B5DBD"/>
                </a:solidFill>
                <a:latin typeface="+mj-lt"/>
              </a:rPr>
              <a:t>Innbyggere skal oppleve Moss kommune som en helhetlig organisasjon med god innbyggerdialog som bidrar til en enklere hverdag»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67512B7-73D3-46DA-BE84-1D68209DB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600000">
            <a:off x="552452" y="822402"/>
            <a:ext cx="5665745" cy="3665211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5C857D56-079E-405C-ACED-26CE6D98CC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0000">
            <a:off x="6918629" y="1206706"/>
            <a:ext cx="4023575" cy="522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3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CF5088CA-4342-471C-9A9E-1200BA51F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5269" cy="6857999"/>
          </a:xfrm>
          <a:prstGeom prst="rect">
            <a:avLst/>
          </a:prstGeom>
        </p:spPr>
      </p:pic>
      <p:sp>
        <p:nvSpPr>
          <p:cNvPr id="8" name="Tittel 7">
            <a:extLst>
              <a:ext uri="{FF2B5EF4-FFF2-40B4-BE49-F238E27FC236}">
                <a16:creationId xmlns:a16="http://schemas.microsoft.com/office/drawing/2014/main" id="{0EAA962E-DE35-4BE2-B161-B241DD75A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2351" y="4621083"/>
            <a:ext cx="2783485" cy="829458"/>
          </a:xfrm>
        </p:spPr>
        <p:txBody>
          <a:bodyPr>
            <a:normAutofit fontScale="90000"/>
          </a:bodyPr>
          <a:lstStyle/>
          <a:p>
            <a:r>
              <a:rPr lang="nb-NO" sz="2400" dirty="0">
                <a:solidFill>
                  <a:schemeClr val="accent1"/>
                </a:solidFill>
              </a:rPr>
              <a:t>     Regionrådet   </a:t>
            </a:r>
            <a:br>
              <a:rPr lang="nb-NO" sz="2400" dirty="0">
                <a:solidFill>
                  <a:schemeClr val="accent1"/>
                </a:solidFill>
              </a:rPr>
            </a:br>
            <a:r>
              <a:rPr lang="nb-NO" sz="2400" dirty="0">
                <a:solidFill>
                  <a:schemeClr val="accent1"/>
                </a:solidFill>
              </a:rPr>
              <a:t>   </a:t>
            </a:r>
            <a:r>
              <a:rPr lang="nb-NO" sz="2400" dirty="0" err="1">
                <a:solidFill>
                  <a:schemeClr val="accent1"/>
                </a:solidFill>
              </a:rPr>
              <a:t>Mosseregionen</a:t>
            </a:r>
            <a:br>
              <a:rPr lang="nb-NO" sz="2400" dirty="0">
                <a:solidFill>
                  <a:schemeClr val="accent1"/>
                </a:solidFill>
              </a:rPr>
            </a:br>
            <a:r>
              <a:rPr lang="nb-NO" sz="2400" dirty="0">
                <a:solidFill>
                  <a:schemeClr val="accent1"/>
                </a:solidFill>
              </a:rPr>
              <a:t>	    </a:t>
            </a:r>
            <a:r>
              <a:rPr lang="nb-NO" sz="1600" dirty="0">
                <a:solidFill>
                  <a:schemeClr val="accent1"/>
                </a:solidFill>
              </a:rPr>
              <a:t>25. mai 2021 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0D14E5EF-C3BD-4DC6-8C2D-DD1E39B69F88}"/>
              </a:ext>
            </a:extLst>
          </p:cNvPr>
          <p:cNvSpPr txBox="1"/>
          <p:nvPr/>
        </p:nvSpPr>
        <p:spPr>
          <a:xfrm>
            <a:off x="8466992" y="6242447"/>
            <a:ext cx="31476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>
                <a:solidFill>
                  <a:schemeClr val="bg1"/>
                </a:solidFill>
              </a:rPr>
              <a:t>             </a:t>
            </a:r>
            <a:r>
              <a:rPr lang="nb-NO" sz="1400" b="1" dirty="0">
                <a:solidFill>
                  <a:schemeClr val="accent1"/>
                </a:solidFill>
              </a:rPr>
              <a:t>Yngvar Trandem</a:t>
            </a:r>
          </a:p>
          <a:p>
            <a:r>
              <a:rPr lang="nb-NO" sz="1400" b="1" dirty="0">
                <a:solidFill>
                  <a:schemeClr val="accent1"/>
                </a:solidFill>
              </a:rPr>
              <a:t>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982332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F35A7B02-5C2D-4264-85CF-E72449FCF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" y="1341131"/>
            <a:ext cx="12191207" cy="580533"/>
          </a:xfrm>
        </p:spPr>
        <p:txBody>
          <a:bodyPr vert="horz" lIns="91434" tIns="45717" rIns="91434" bIns="45717" rtlCol="0" anchor="ctr">
            <a:normAutofit fontScale="90000"/>
          </a:bodyPr>
          <a:lstStyle/>
          <a:p>
            <a:pPr algn="ctr"/>
            <a:r>
              <a:rPr lang="en-US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2017-2020: </a:t>
            </a:r>
            <a:r>
              <a:rPr lang="en-US" sz="4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Ukjent</a:t>
            </a:r>
            <a:r>
              <a:rPr lang="en-US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territorie</a:t>
            </a:r>
            <a:r>
              <a:rPr lang="en-US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for </a:t>
            </a:r>
            <a:r>
              <a:rPr lang="en-US" sz="4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oss</a:t>
            </a:r>
            <a:r>
              <a:rPr lang="en-US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alle!</a:t>
            </a:r>
            <a:br>
              <a:rPr lang="en-US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615D64D3-65AB-437E-80B4-6A2FD9F9E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936" y="2570100"/>
            <a:ext cx="9904956" cy="249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32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43826ED-4702-497F-9BDE-6154A0BEE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sz="4000" b="1" dirty="0">
                <a:solidFill>
                  <a:schemeClr val="accent1">
                    <a:lumMod val="75000"/>
                  </a:schemeClr>
                </a:solidFill>
              </a:rPr>
              <a:t>Tre fokusområder som er viktige forutsetninger for å lykkes med målene</a:t>
            </a:r>
            <a:br>
              <a:rPr lang="nb-NO" dirty="0"/>
            </a:b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0FA2C5F-5F26-4D7C-A1A9-D33BFD74C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6106" y="2456268"/>
            <a:ext cx="10065894" cy="3777622"/>
          </a:xfrm>
        </p:spPr>
        <p:txBody>
          <a:bodyPr>
            <a:normAutofit/>
          </a:bodyPr>
          <a:lstStyle/>
          <a:p>
            <a:r>
              <a:rPr lang="nb-NO" sz="3800" dirty="0"/>
              <a:t>Levende og attraktive sentrumsområder</a:t>
            </a:r>
          </a:p>
          <a:p>
            <a:r>
              <a:rPr lang="nb-NO" sz="3800" dirty="0"/>
              <a:t>Næringsaktiv kommune</a:t>
            </a:r>
          </a:p>
          <a:p>
            <a:r>
              <a:rPr lang="nb-NO" sz="3800" dirty="0"/>
              <a:t>Innovasjon og kompetanse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9A5B690A-E74C-451B-B758-45E33090D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43" y="490330"/>
            <a:ext cx="1085182" cy="89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510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805495" y="1519649"/>
            <a:ext cx="7090050" cy="4719250"/>
          </a:xfrm>
          <a:prstGeom prst="rect">
            <a:avLst/>
          </a:prstGeom>
        </p:spPr>
      </p:pic>
      <p:sp>
        <p:nvSpPr>
          <p:cNvPr id="2" name="TekstSylinder 1"/>
          <p:cNvSpPr txBox="1"/>
          <p:nvPr/>
        </p:nvSpPr>
        <p:spPr>
          <a:xfrm>
            <a:off x="2616200" y="512116"/>
            <a:ext cx="661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dirty="0"/>
              <a:t>Takk for oss!</a:t>
            </a:r>
          </a:p>
        </p:txBody>
      </p:sp>
    </p:spTree>
    <p:extLst>
      <p:ext uri="{BB962C8B-B14F-4D97-AF65-F5344CB8AC3E}">
        <p14:creationId xmlns:p14="http://schemas.microsoft.com/office/powerpoint/2010/main" val="2980719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0970BDB5-6852-435F-BA89-EA5DDDF54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529" y="819150"/>
            <a:ext cx="9441871" cy="552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67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338FA9B-5455-4E9F-994A-A085145DF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244" y="0"/>
            <a:ext cx="10289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2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F35A7B02-5C2D-4264-85CF-E72449FCF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" y="1341131"/>
            <a:ext cx="12191207" cy="580533"/>
          </a:xfrm>
        </p:spPr>
        <p:txBody>
          <a:bodyPr vert="horz" lIns="91434" tIns="45717" rIns="91434" bIns="45717" rtlCol="0" anchor="ctr">
            <a:normAutofit fontScale="90000"/>
          </a:bodyPr>
          <a:lstStyle/>
          <a:p>
            <a:pPr algn="ctr"/>
            <a:r>
              <a:rPr lang="en-US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Ja, de </a:t>
            </a:r>
            <a:r>
              <a:rPr lang="en-US" sz="4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penga</a:t>
            </a:r>
            <a:r>
              <a:rPr lang="en-US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615D64D3-65AB-437E-80B4-6A2FD9F9E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936" y="2570100"/>
            <a:ext cx="9904956" cy="2498751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1026B8E8-8610-41C9-B921-30F67F267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640" y="102757"/>
            <a:ext cx="2133600" cy="2143125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0163C841-9208-4752-9095-B68DEE1F1A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1747" y="561456"/>
            <a:ext cx="213378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37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ssholder for bilde 9">
            <a:extLst>
              <a:ext uri="{FF2B5EF4-FFF2-40B4-BE49-F238E27FC236}">
                <a16:creationId xmlns:a16="http://schemas.microsoft.com/office/drawing/2014/main" id="{154E0BCD-FFB0-4210-92B2-423580DCE4B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7031" r="17031"/>
          <a:stretch>
            <a:fillRect/>
          </a:stretch>
        </p:blipFill>
        <p:spPr>
          <a:xfrm>
            <a:off x="7959530" y="539512"/>
            <a:ext cx="4068709" cy="6170207"/>
          </a:xfrm>
        </p:spPr>
      </p:pic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14BCD8A2-17BE-44AC-9621-99DB1E40432C}"/>
              </a:ext>
            </a:extLst>
          </p:cNvPr>
          <p:cNvGraphicFramePr>
            <a:graphicFrameLocks noGrp="1"/>
          </p:cNvGraphicFramePr>
          <p:nvPr/>
        </p:nvGraphicFramePr>
        <p:xfrm>
          <a:off x="789067" y="2766060"/>
          <a:ext cx="6423661" cy="244927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52787">
                  <a:extLst>
                    <a:ext uri="{9D8B030D-6E8A-4147-A177-3AD203B41FA5}">
                      <a16:colId xmlns:a16="http://schemas.microsoft.com/office/drawing/2014/main" val="1907030064"/>
                    </a:ext>
                  </a:extLst>
                </a:gridCol>
                <a:gridCol w="1441784">
                  <a:extLst>
                    <a:ext uri="{9D8B030D-6E8A-4147-A177-3AD203B41FA5}">
                      <a16:colId xmlns:a16="http://schemas.microsoft.com/office/drawing/2014/main" val="806376474"/>
                    </a:ext>
                  </a:extLst>
                </a:gridCol>
                <a:gridCol w="1351672">
                  <a:extLst>
                    <a:ext uri="{9D8B030D-6E8A-4147-A177-3AD203B41FA5}">
                      <a16:colId xmlns:a16="http://schemas.microsoft.com/office/drawing/2014/main" val="485667916"/>
                    </a:ext>
                  </a:extLst>
                </a:gridCol>
                <a:gridCol w="1377418">
                  <a:extLst>
                    <a:ext uri="{9D8B030D-6E8A-4147-A177-3AD203B41FA5}">
                      <a16:colId xmlns:a16="http://schemas.microsoft.com/office/drawing/2014/main" val="820377145"/>
                    </a:ext>
                  </a:extLst>
                </a:gridCol>
              </a:tblGrid>
              <a:tr h="332360">
                <a:tc>
                  <a:txBody>
                    <a:bodyPr/>
                    <a:lstStyle/>
                    <a:p>
                      <a:r>
                        <a:rPr lang="nb-NO" sz="900">
                          <a:solidFill>
                            <a:schemeClr val="bg1"/>
                          </a:solidFill>
                        </a:rPr>
                        <a:t>Tiltak</a:t>
                      </a:r>
                    </a:p>
                  </a:txBody>
                  <a:tcPr marL="45720" marR="45720" marT="22860" marB="2286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600"/>
                        <a:t>2021</a:t>
                      </a:r>
                    </a:p>
                  </a:txBody>
                  <a:tcPr marL="45720" marR="45720" marT="22860" marB="2286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600"/>
                        <a:t>2022</a:t>
                      </a:r>
                    </a:p>
                  </a:txBody>
                  <a:tcPr marL="45720" marR="45720" marT="22860" marB="2286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600"/>
                        <a:t>2023</a:t>
                      </a:r>
                    </a:p>
                  </a:txBody>
                  <a:tcPr marL="45720" marR="45720" marT="22860" marB="2286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288915"/>
                  </a:ext>
                </a:extLst>
              </a:tr>
              <a:tr h="933773">
                <a:tc>
                  <a:txBody>
                    <a:bodyPr/>
                    <a:lstStyle/>
                    <a:p>
                      <a:endParaRPr lang="nb-NO" sz="1400" b="1"/>
                    </a:p>
                    <a:p>
                      <a:r>
                        <a:rPr lang="nb-NO" sz="1400" b="1"/>
                        <a:t>Identifiserte tiltak per 5.8 kategori 1 og 2</a:t>
                      </a:r>
                    </a:p>
                  </a:txBody>
                  <a:tcPr marL="45720" marR="45720" marT="22860" marB="2286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nb-NO" sz="1400" b="1"/>
                    </a:p>
                    <a:p>
                      <a:pPr algn="r"/>
                      <a:endParaRPr lang="nb-NO" sz="1400" b="1"/>
                    </a:p>
                    <a:p>
                      <a:pPr algn="r"/>
                      <a:endParaRPr lang="nb-NO" sz="1400" b="1"/>
                    </a:p>
                    <a:p>
                      <a:pPr algn="r"/>
                      <a:r>
                        <a:rPr lang="nb-NO" sz="1400" b="1"/>
                        <a:t>60 851</a:t>
                      </a:r>
                    </a:p>
                  </a:txBody>
                  <a:tcPr marL="45720" marR="45720" marT="22860" marB="2286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nb-NO" sz="1400" b="1"/>
                    </a:p>
                    <a:p>
                      <a:pPr algn="r"/>
                      <a:endParaRPr lang="nb-NO" sz="1400" b="1"/>
                    </a:p>
                    <a:p>
                      <a:pPr algn="r"/>
                      <a:r>
                        <a:rPr lang="nb-NO" sz="1400" b="1"/>
                        <a:t>                                         76 871</a:t>
                      </a:r>
                    </a:p>
                  </a:txBody>
                  <a:tcPr marL="45720" marR="45720" marT="22860" marB="2286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b="1"/>
                        <a:t>                 </a:t>
                      </a:r>
                    </a:p>
                    <a:p>
                      <a:pPr algn="r"/>
                      <a:endParaRPr lang="nb-NO" sz="1400" b="1"/>
                    </a:p>
                    <a:p>
                      <a:pPr algn="r"/>
                      <a:r>
                        <a:rPr lang="nb-NO" sz="1400" b="1"/>
                        <a:t>                 </a:t>
                      </a:r>
                    </a:p>
                    <a:p>
                      <a:pPr algn="r"/>
                      <a:r>
                        <a:rPr lang="nb-NO" sz="1400" b="1"/>
                        <a:t>89 131</a:t>
                      </a:r>
                    </a:p>
                  </a:txBody>
                  <a:tcPr marL="45720" marR="45720" marT="22860" marB="2286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46292457"/>
                  </a:ext>
                </a:extLst>
              </a:tr>
              <a:tr h="712200">
                <a:tc>
                  <a:txBody>
                    <a:bodyPr/>
                    <a:lstStyle/>
                    <a:p>
                      <a:endParaRPr lang="nb-NO" sz="1400" b="1"/>
                    </a:p>
                    <a:p>
                      <a:r>
                        <a:rPr lang="nb-NO" sz="1400" b="1"/>
                        <a:t>Identifiserte tiltak per 14.9 kategori 3 og 4</a:t>
                      </a:r>
                    </a:p>
                  </a:txBody>
                  <a:tcPr marL="45720" marR="45720" marT="22860" marB="2286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37 790</a:t>
                      </a:r>
                    </a:p>
                  </a:txBody>
                  <a:tcPr marL="4763" marR="4763" marT="4763" marB="0" anchor="b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61 670</a:t>
                      </a:r>
                    </a:p>
                  </a:txBody>
                  <a:tcPr marL="4763" marR="4763" marT="4763" marB="0" anchor="b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69 993</a:t>
                      </a:r>
                    </a:p>
                  </a:txBody>
                  <a:tcPr marL="4763" marR="4763" marT="4763" marB="0" anchor="b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87168918"/>
                  </a:ext>
                </a:extLst>
              </a:tr>
              <a:tr h="470946"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Totalsum</a:t>
                      </a:r>
                    </a:p>
                  </a:txBody>
                  <a:tcPr marL="4763" marR="4763" marT="4763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98 641</a:t>
                      </a:r>
                    </a:p>
                  </a:txBody>
                  <a:tcPr marL="4763" marR="4763" marT="4763" marB="0" anchor="b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138 541</a:t>
                      </a:r>
                    </a:p>
                  </a:txBody>
                  <a:tcPr marL="4763" marR="4763" marT="4763" marB="0" anchor="b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159 124</a:t>
                      </a:r>
                    </a:p>
                  </a:txBody>
                  <a:tcPr marL="4763" marR="4763" marT="4763" marB="0" anchor="b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9322312"/>
                  </a:ext>
                </a:extLst>
              </a:tr>
            </a:tbl>
          </a:graphicData>
        </a:graphic>
      </p:graphicFrame>
      <p:sp>
        <p:nvSpPr>
          <p:cNvPr id="5" name="TekstSylinder 4">
            <a:extLst>
              <a:ext uri="{FF2B5EF4-FFF2-40B4-BE49-F238E27FC236}">
                <a16:creationId xmlns:a16="http://schemas.microsoft.com/office/drawing/2014/main" id="{DD2065D0-926D-419F-9A97-58930ED6C09A}"/>
              </a:ext>
            </a:extLst>
          </p:cNvPr>
          <p:cNvSpPr txBox="1"/>
          <p:nvPr/>
        </p:nvSpPr>
        <p:spPr>
          <a:xfrm>
            <a:off x="163763" y="1280474"/>
            <a:ext cx="7795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/>
            <a:r>
              <a:rPr lang="nb-NO"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 besparelser i kr. identifiserte og foreslåtte tiltak alle kategorier </a:t>
            </a:r>
            <a:endParaRPr lang="nb-NO" sz="1600">
              <a:solidFill>
                <a:prstClr val="black"/>
              </a:solidFill>
              <a:latin typeface="Good Sans Light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848EFAE6-41E5-4D93-A85D-71C87B952958}"/>
              </a:ext>
            </a:extLst>
          </p:cNvPr>
          <p:cNvSpPr/>
          <p:nvPr/>
        </p:nvSpPr>
        <p:spPr>
          <a:xfrm>
            <a:off x="6175138" y="4739951"/>
            <a:ext cx="1312903" cy="6997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nb-NO" sz="900">
              <a:solidFill>
                <a:prstClr val="white"/>
              </a:solidFill>
              <a:latin typeface="Good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673114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668593" y="2013145"/>
            <a:ext cx="10854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Mye er på plass, men mye arbeid gjenstår. Ikke minst må «vi» finne det store «VI».</a:t>
            </a:r>
          </a:p>
        </p:txBody>
      </p:sp>
      <p:sp>
        <p:nvSpPr>
          <p:cNvPr id="3" name="TekstSylinder 2"/>
          <p:cNvSpPr txBox="1"/>
          <p:nvPr/>
        </p:nvSpPr>
        <p:spPr>
          <a:xfrm>
            <a:off x="1192369" y="508519"/>
            <a:ext cx="95235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Restart</a:t>
            </a:r>
            <a:r>
              <a:rPr kumimoji="0" lang="nb-NO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 av Moss kommune?</a:t>
            </a:r>
          </a:p>
        </p:txBody>
      </p:sp>
    </p:spTree>
    <p:extLst>
      <p:ext uri="{BB962C8B-B14F-4D97-AF65-F5344CB8AC3E}">
        <p14:creationId xmlns:p14="http://schemas.microsoft.com/office/powerpoint/2010/main" val="2775908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239690" y="1408993"/>
            <a:ext cx="11723184" cy="4376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Informasjon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et lederansvar. Mange kanaler må brukes – også papir!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Balansere utviklings- med fremdriftsbehov 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overlevelse!!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Samarbeids- og beslutningsarenaer</a:t>
            </a:r>
            <a:r>
              <a:rPr kumimoji="0" lang="nb-NO" sz="24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mellom politisk og administrativ ledelse og tillitsvalgte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Nye verktøy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tilpasset ny organisasjon og nye arbeidsprosesser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Bygge kultur!!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fra «oss og dem» til «vi»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unngå at noen blir «gjester» i ny organisasjon – medvirkning, fysiske lokaler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felles ledelsesprinsipper, arbeidsgiverpolitikk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kstSylinder 2"/>
          <p:cNvSpPr txBox="1"/>
          <p:nvPr/>
        </p:nvSpPr>
        <p:spPr>
          <a:xfrm>
            <a:off x="1192369" y="508519"/>
            <a:ext cx="95235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Suksesskriterier 2020</a:t>
            </a:r>
          </a:p>
        </p:txBody>
      </p:sp>
    </p:spTree>
    <p:extLst>
      <p:ext uri="{BB962C8B-B14F-4D97-AF65-F5344CB8AC3E}">
        <p14:creationId xmlns:p14="http://schemas.microsoft.com/office/powerpoint/2010/main" val="2805537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668593" y="2013145"/>
            <a:ext cx="1085481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Mye er på plass, men mye arbeid gjenstår. Ikke minst må «vi» finne det store «VI».</a:t>
            </a:r>
          </a:p>
          <a:p>
            <a:pPr marL="342900" marR="0" lvl="0" indent="-342900" algn="l" defTabSz="4572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 nye organisasjonen skal evalueres…. Men vi kom ikke langt inn i 2020 før det ble endringer!</a:t>
            </a:r>
          </a:p>
        </p:txBody>
      </p:sp>
      <p:sp>
        <p:nvSpPr>
          <p:cNvPr id="3" name="TekstSylinder 2"/>
          <p:cNvSpPr txBox="1"/>
          <p:nvPr/>
        </p:nvSpPr>
        <p:spPr>
          <a:xfrm>
            <a:off x="1192369" y="508519"/>
            <a:ext cx="95235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Restart</a:t>
            </a:r>
            <a:r>
              <a:rPr kumimoji="0" lang="nb-NO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 av Moss kommune?</a:t>
            </a:r>
          </a:p>
        </p:txBody>
      </p:sp>
    </p:spTree>
    <p:extLst>
      <p:ext uri="{BB962C8B-B14F-4D97-AF65-F5344CB8AC3E}">
        <p14:creationId xmlns:p14="http://schemas.microsoft.com/office/powerpoint/2010/main" val="1571028183"/>
      </p:ext>
    </p:extLst>
  </p:cSld>
  <p:clrMapOvr>
    <a:masterClrMapping/>
  </p:clrMapOvr>
</p:sld>
</file>

<file path=ppt/theme/theme1.xml><?xml version="1.0" encoding="utf-8"?>
<a:theme xmlns:a="http://schemas.openxmlformats.org/drawingml/2006/main" name="Tryllestav">
  <a:themeElements>
    <a:clrScheme name="Tryllestav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Tryllestav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yllestav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-tema">
  <a:themeElements>
    <a:clrScheme name="Egendefinert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D5740"/>
      </a:accent1>
      <a:accent2>
        <a:srgbClr val="6F1D45"/>
      </a:accent2>
      <a:accent3>
        <a:srgbClr val="BDD646"/>
      </a:accent3>
      <a:accent4>
        <a:srgbClr val="F6E011"/>
      </a:accent4>
      <a:accent5>
        <a:srgbClr val="255BBF"/>
      </a:accent5>
      <a:accent6>
        <a:srgbClr val="F0A0C3"/>
      </a:accent6>
      <a:hlink>
        <a:srgbClr val="0563C1"/>
      </a:hlink>
      <a:folHlink>
        <a:srgbClr val="954F72"/>
      </a:folHlink>
    </a:clrScheme>
    <a:fontScheme name="Egendefinert 33">
      <a:majorFont>
        <a:latin typeface="Good Sans Medium"/>
        <a:ea typeface=""/>
        <a:cs typeface=""/>
      </a:majorFont>
      <a:minorFont>
        <a:latin typeface="Good Sans Light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ss_pp.pptx" id="{946B187A-1900-41F3-B940-890BE1DF238E}" vid="{DF3B6174-E0FD-40D8-AD15-C8BA8AB5B81D}"/>
    </a:ext>
  </a:extLst>
</a:theme>
</file>

<file path=ppt/theme/theme3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B41AE0C64F1C543B8FD661D13565847" ma:contentTypeVersion="11" ma:contentTypeDescription="Opprett et nytt dokument." ma:contentTypeScope="" ma:versionID="7b3b28d46d2ec92b9702377306e1b0cb">
  <xsd:schema xmlns:xsd="http://www.w3.org/2001/XMLSchema" xmlns:xs="http://www.w3.org/2001/XMLSchema" xmlns:p="http://schemas.microsoft.com/office/2006/metadata/properties" xmlns:ns3="65aa7770-9600-456e-b5cb-4ab921e78ffb" xmlns:ns4="0f08dbaf-24c6-4646-b004-b6131a30cf30" targetNamespace="http://schemas.microsoft.com/office/2006/metadata/properties" ma:root="true" ma:fieldsID="4b4abf2050212d87050127fe7011793f" ns3:_="" ns4:_="">
    <xsd:import namespace="65aa7770-9600-456e-b5cb-4ab921e78ffb"/>
    <xsd:import namespace="0f08dbaf-24c6-4646-b004-b6131a30cf3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aa7770-9600-456e-b5cb-4ab921e78f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08dbaf-24c6-4646-b004-b6131a30cf3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ash for deling av tip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119632-4209-4D15-A119-1A11B8994D42}">
  <ds:schemaRefs>
    <ds:schemaRef ds:uri="65aa7770-9600-456e-b5cb-4ab921e78ffb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0f08dbaf-24c6-4646-b004-b6131a30cf30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4006D18-ECB2-4B14-9A39-628D49A242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aa7770-9600-456e-b5cb-4ab921e78ffb"/>
    <ds:schemaRef ds:uri="0f08dbaf-24c6-4646-b004-b6131a30cf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472A107-A9A3-4D76-A622-D01A163ADD4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1969</TotalTime>
  <Words>837</Words>
  <Application>Microsoft Office PowerPoint</Application>
  <PresentationFormat>Widescreen</PresentationFormat>
  <Paragraphs>147</Paragraphs>
  <Slides>21</Slides>
  <Notes>12</Notes>
  <HiddenSlides>0</HiddenSlides>
  <MMClips>0</MMClips>
  <ScaleCrop>false</ScaleCrop>
  <HeadingPairs>
    <vt:vector size="6" baseType="variant">
      <vt:variant>
        <vt:lpstr>Brukte skrifter</vt:lpstr>
      </vt:variant>
      <vt:variant>
        <vt:i4>11</vt:i4>
      </vt:variant>
      <vt:variant>
        <vt:lpstr>Tema</vt:lpstr>
      </vt:variant>
      <vt:variant>
        <vt:i4>4</vt:i4>
      </vt:variant>
      <vt:variant>
        <vt:lpstr>Lysbildetitler</vt:lpstr>
      </vt:variant>
      <vt:variant>
        <vt:i4>21</vt:i4>
      </vt:variant>
    </vt:vector>
  </HeadingPairs>
  <TitlesOfParts>
    <vt:vector size="36" baseType="lpstr">
      <vt:lpstr>Arial</vt:lpstr>
      <vt:lpstr>Calibri</vt:lpstr>
      <vt:lpstr>Calibri Light</vt:lpstr>
      <vt:lpstr>Century Gothic</vt:lpstr>
      <vt:lpstr>Good Sans</vt:lpstr>
      <vt:lpstr>Good Sans Light</vt:lpstr>
      <vt:lpstr>Good Sans Medium</vt:lpstr>
      <vt:lpstr>Symbol</vt:lpstr>
      <vt:lpstr>Times New Roman</vt:lpstr>
      <vt:lpstr>Wingdings</vt:lpstr>
      <vt:lpstr>Wingdings 3</vt:lpstr>
      <vt:lpstr>Tryllestav</vt:lpstr>
      <vt:lpstr>Office-tema</vt:lpstr>
      <vt:lpstr>1_Office-tema</vt:lpstr>
      <vt:lpstr>Office Theme</vt:lpstr>
      <vt:lpstr>Moss kommune – 22 mnd. senere  Hanne Tollerud Ordfører  Hans Reidar Ness Kommunedirektør  1. november 2021</vt:lpstr>
      <vt:lpstr>2017-2020: Ukjent territorie – for oss alle! </vt:lpstr>
      <vt:lpstr>PowerPoint-presentasjon</vt:lpstr>
      <vt:lpstr>PowerPoint-presentasjon</vt:lpstr>
      <vt:lpstr>Ja, de penga  </vt:lpstr>
      <vt:lpstr>PowerPoint-presentasjon</vt:lpstr>
      <vt:lpstr>PowerPoint-presentasjon</vt:lpstr>
      <vt:lpstr>PowerPoint-presentasjon</vt:lpstr>
      <vt:lpstr>PowerPoint-presentasjon</vt:lpstr>
      <vt:lpstr>Administrativ organisering</vt:lpstr>
      <vt:lpstr>Administrativ organisering</vt:lpstr>
      <vt:lpstr>PowerPoint-presentasjon</vt:lpstr>
      <vt:lpstr>PowerPoint-presentasjon</vt:lpstr>
      <vt:lpstr>Kvalitetsreformen Leve hele livet </vt:lpstr>
      <vt:lpstr>Prosjektgruppen</vt:lpstr>
      <vt:lpstr>Referansegruppen</vt:lpstr>
      <vt:lpstr>Ledelsesprinsipper </vt:lpstr>
      <vt:lpstr>Enklere hverdag  overordnet mål</vt:lpstr>
      <vt:lpstr>     Regionrådet       Mosseregionen      25. mai 2021 </vt:lpstr>
      <vt:lpstr>Tre fokusområder som er viktige forutsetninger for å lykkes med målene  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STRATEGISK NÆRINGSPLAN FOR MOSSEREGIONEN</dc:title>
  <dc:creator>Yngvar Trandem</dc:creator>
  <cp:lastModifiedBy>Hans Reidar Ness</cp:lastModifiedBy>
  <cp:revision>60</cp:revision>
  <cp:lastPrinted>2021-11-01T07:54:15Z</cp:lastPrinted>
  <dcterms:created xsi:type="dcterms:W3CDTF">2020-06-03T06:33:59Z</dcterms:created>
  <dcterms:modified xsi:type="dcterms:W3CDTF">2021-11-01T16:15:28Z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0x0101000B41AE0C64F1C543B8FD661D13565847</vt:lpwstr>
  </property>
</Properties>
</file>