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sldIdLst>
    <p:sldId id="256" r:id="rId5"/>
    <p:sldId id="262" r:id="rId6"/>
    <p:sldId id="264" r:id="rId7"/>
    <p:sldId id="265" r:id="rId8"/>
    <p:sldId id="275" r:id="rId9"/>
    <p:sldId id="258" r:id="rId10"/>
    <p:sldId id="259" r:id="rId11"/>
    <p:sldId id="260" r:id="rId12"/>
    <p:sldId id="261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67F92F-D810-467A-AC0F-D7A6435C5328}" v="123" dt="2020-11-23T14:16:13.836"/>
    <p1510:client id="{DD0BB428-6043-4AA6-995A-37D2C836BA96}" v="3" dt="2020-11-23T17:45:47.650"/>
    <p1510:client id="{FB04C3A3-6A3D-45D9-8F6F-8744B9AC72B8}" v="985" dt="2020-11-21T12:26:20.3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8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0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129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120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44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615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641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363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308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04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43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82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98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288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14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996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8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4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sv.wikipedia.org/wiki/fil:h%C3%83%C2%A5kan_nesser_2011_01.jp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21A9CB9-F531-48D3-A506-95FE253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D39BF5-DFD4-40A5-8009-2EA1391AB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691" y="494556"/>
            <a:ext cx="11227442" cy="58832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4" descr="Spa-innstilling for lys">
            <a:extLst>
              <a:ext uri="{FF2B5EF4-FFF2-40B4-BE49-F238E27FC236}">
                <a16:creationId xmlns:a16="http://schemas.microsoft.com/office/drawing/2014/main" id="{6D8D0F1F-3646-426C-9C26-9F276B5EE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8601" r="1" b="12601"/>
          <a:stretch/>
        </p:blipFill>
        <p:spPr>
          <a:xfrm>
            <a:off x="480691" y="494555"/>
            <a:ext cx="11227442" cy="588329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A0F723F-8F96-43F7-9D99-0D837624E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4020" y="577316"/>
            <a:ext cx="11056826" cy="5728876"/>
            <a:chOff x="574020" y="519524"/>
            <a:chExt cx="11056826" cy="572887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1B4D856-F364-4DDD-BC91-4D024A825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75937" y="519524"/>
              <a:ext cx="246888" cy="246888"/>
              <a:chOff x="582041" y="6001512"/>
              <a:chExt cx="246888" cy="246888"/>
            </a:xfrm>
          </p:grpSpPr>
          <p:sp useBgFill="1">
            <p:nvSpPr>
              <p:cNvPr id="31" name="Oval 30">
                <a:extLst>
                  <a:ext uri="{FF2B5EF4-FFF2-40B4-BE49-F238E27FC236}">
                    <a16:creationId xmlns:a16="http://schemas.microsoft.com/office/drawing/2014/main" id="{72F1CBC0-365A-4E91-A63B-B7599EDED5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2300" y="6049879"/>
                <a:ext cx="155448" cy="155448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Donut 38">
                <a:extLst>
                  <a:ext uri="{FF2B5EF4-FFF2-40B4-BE49-F238E27FC236}">
                    <a16:creationId xmlns:a16="http://schemas.microsoft.com/office/drawing/2014/main" id="{BE55A32E-C79F-4FD7-8BA4-7F3613D7B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2041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22DCA41-FD40-45D5-A909-60754B580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83958" y="6001512"/>
              <a:ext cx="246888" cy="246888"/>
              <a:chOff x="590062" y="6001512"/>
              <a:chExt cx="246888" cy="246888"/>
            </a:xfrm>
          </p:grpSpPr>
          <p:sp useBgFill="1">
            <p:nvSpPr>
              <p:cNvPr id="29" name="Oval 28">
                <a:extLst>
                  <a:ext uri="{FF2B5EF4-FFF2-40B4-BE49-F238E27FC236}">
                    <a16:creationId xmlns:a16="http://schemas.microsoft.com/office/drawing/2014/main" id="{03F3D55A-B20B-496C-B8DC-9E0C593E9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342" y="6057900"/>
                <a:ext cx="139700" cy="139700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Donut 36">
                <a:extLst>
                  <a:ext uri="{FF2B5EF4-FFF2-40B4-BE49-F238E27FC236}">
                    <a16:creationId xmlns:a16="http://schemas.microsoft.com/office/drawing/2014/main" id="{60221C8D-9A7A-4F34-AEE0-CF6BE6A4F0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0062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7419ED5-1433-4FFB-A272-D18229B049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4020" y="519524"/>
              <a:ext cx="246888" cy="246888"/>
              <a:chOff x="574020" y="6001512"/>
              <a:chExt cx="246888" cy="246888"/>
            </a:xfrm>
          </p:grpSpPr>
          <p:sp useBgFill="1">
            <p:nvSpPr>
              <p:cNvPr id="27" name="Oval 26">
                <a:extLst>
                  <a:ext uri="{FF2B5EF4-FFF2-40B4-BE49-F238E27FC236}">
                    <a16:creationId xmlns:a16="http://schemas.microsoft.com/office/drawing/2014/main" id="{8CBEE95B-136E-45DC-90DC-5E7C76EB4A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2300" y="6057900"/>
                <a:ext cx="146304" cy="146304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Donut 34">
                <a:extLst>
                  <a:ext uri="{FF2B5EF4-FFF2-40B4-BE49-F238E27FC236}">
                    <a16:creationId xmlns:a16="http://schemas.microsoft.com/office/drawing/2014/main" id="{7A142A39-09DE-427E-98BE-AB81BBA21A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4020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6260297-94CB-4B81-B325-16CE9D23D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4020" y="6001512"/>
              <a:ext cx="246888" cy="246888"/>
              <a:chOff x="574020" y="6001512"/>
              <a:chExt cx="246888" cy="246888"/>
            </a:xfrm>
          </p:grpSpPr>
          <p:sp useBgFill="1">
            <p:nvSpPr>
              <p:cNvPr id="25" name="Oval 24">
                <a:extLst>
                  <a:ext uri="{FF2B5EF4-FFF2-40B4-BE49-F238E27FC236}">
                    <a16:creationId xmlns:a16="http://schemas.microsoft.com/office/drawing/2014/main" id="{2CFE29B2-BBC3-4B31-9C8A-D8378E5CE0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2300" y="6057900"/>
                <a:ext cx="139700" cy="139700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Donut 32">
                <a:extLst>
                  <a:ext uri="{FF2B5EF4-FFF2-40B4-BE49-F238E27FC236}">
                    <a16:creationId xmlns:a16="http://schemas.microsoft.com/office/drawing/2014/main" id="{9A38BB73-EDDD-49D1-A06C-2B793E000A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4020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224403" y="1113698"/>
            <a:ext cx="8229600" cy="2345264"/>
          </a:xfrm>
        </p:spPr>
        <p:txBody>
          <a:bodyPr>
            <a:normAutofit/>
          </a:bodyPr>
          <a:lstStyle/>
          <a:p>
            <a:r>
              <a:rPr lang="en-US" sz="7200" err="1">
                <a:solidFill>
                  <a:schemeClr val="bg1"/>
                </a:solidFill>
              </a:rPr>
              <a:t>Årets</a:t>
            </a:r>
            <a:r>
              <a:rPr lang="en-US" sz="7200">
                <a:solidFill>
                  <a:schemeClr val="bg1"/>
                </a:solidFill>
              </a:rPr>
              <a:t> </a:t>
            </a:r>
            <a:r>
              <a:rPr lang="en-US" sz="7200" err="1">
                <a:solidFill>
                  <a:schemeClr val="bg1"/>
                </a:solidFill>
              </a:rPr>
              <a:t>bøker</a:t>
            </a:r>
            <a:r>
              <a:rPr lang="en-US" sz="7200">
                <a:solidFill>
                  <a:schemeClr val="bg1"/>
                </a:solidFill>
              </a:rPr>
              <a:t> </a:t>
            </a:r>
            <a:br>
              <a:rPr lang="en-US"/>
            </a:br>
            <a:r>
              <a:rPr lang="en-US" sz="7200">
                <a:solidFill>
                  <a:schemeClr val="bg1"/>
                </a:solidFill>
              </a:rPr>
              <a:t>Moss </a:t>
            </a:r>
            <a:r>
              <a:rPr lang="en-US" sz="7200" err="1">
                <a:solidFill>
                  <a:schemeClr val="bg1"/>
                </a:solidFill>
              </a:rPr>
              <a:t>bibliotek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53003" y="3729894"/>
            <a:ext cx="7772400" cy="1320802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135029A-5B59-4B80-8F56-B7BB132D6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70123" y="3594428"/>
            <a:ext cx="8138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124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E0C29D-735A-40EC-8258-1002EA5D2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b="1"/>
              <a:t>Christian Borch – Konge for sin tid</a:t>
            </a:r>
            <a:br>
              <a:rPr lang="nb-NO" b="1"/>
            </a:br>
            <a:r>
              <a:rPr lang="nb-NO" b="1"/>
              <a:t>Tore Rem – Olav V</a:t>
            </a:r>
          </a:p>
        </p:txBody>
      </p:sp>
      <p:pic>
        <p:nvPicPr>
          <p:cNvPr id="5" name="Bilde 5" descr="Konge for sin tid - Christian Borch - Boktips">
            <a:extLst>
              <a:ext uri="{FF2B5EF4-FFF2-40B4-BE49-F238E27FC236}">
                <a16:creationId xmlns:a16="http://schemas.microsoft.com/office/drawing/2014/main" id="{4D28C4D7-8FC9-4A9F-9EAE-05795907F1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58597" y="2560638"/>
            <a:ext cx="2370533" cy="3539974"/>
          </a:xfrm>
        </p:spPr>
      </p:pic>
      <p:pic>
        <p:nvPicPr>
          <p:cNvPr id="6" name="Bilde 6" descr="Olav V av Tore Rem (Innbundet) - Biografier og memoarer ...">
            <a:extLst>
              <a:ext uri="{FF2B5EF4-FFF2-40B4-BE49-F238E27FC236}">
                <a16:creationId xmlns:a16="http://schemas.microsoft.com/office/drawing/2014/main" id="{03FA66B1-48EA-43B0-8D97-76C52E4716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54261" y="2452134"/>
            <a:ext cx="2378374" cy="3541323"/>
          </a:xfrm>
        </p:spPr>
      </p:pic>
    </p:spTree>
    <p:extLst>
      <p:ext uri="{BB962C8B-B14F-4D97-AF65-F5344CB8AC3E}">
        <p14:creationId xmlns:p14="http://schemas.microsoft.com/office/powerpoint/2010/main" val="4136641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CD5A81-AA94-4CD6-A348-50E982124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b="1" i="1"/>
              <a:t>Benedikte Ferner / Philip </a:t>
            </a:r>
            <a:r>
              <a:rPr lang="nb-NO" b="1" i="1" err="1"/>
              <a:t>Wormsley</a:t>
            </a:r>
            <a:br>
              <a:rPr lang="nb-NO" b="1" i="1"/>
            </a:br>
            <a:r>
              <a:rPr lang="nb-NO" b="1" i="1"/>
              <a:t>Landlig glede</a:t>
            </a:r>
          </a:p>
        </p:txBody>
      </p:sp>
      <p:pic>
        <p:nvPicPr>
          <p:cNvPr id="13" name="Bilde 13" descr="Lørdagsutflukt til Hadeland – Bodils lille blogg">
            <a:extLst>
              <a:ext uri="{FF2B5EF4-FFF2-40B4-BE49-F238E27FC236}">
                <a16:creationId xmlns:a16="http://schemas.microsoft.com/office/drawing/2014/main" id="{E1CFD3A5-2F2A-40DE-BEAA-2C94D6243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8325" y="2643727"/>
            <a:ext cx="2704066" cy="3605422"/>
          </a:xfrm>
        </p:spPr>
      </p:pic>
      <p:pic>
        <p:nvPicPr>
          <p:cNvPr id="14" name="Bilde 14" descr="Landlig glede - Benedikte Ferner, Philip Womersley ...">
            <a:extLst>
              <a:ext uri="{FF2B5EF4-FFF2-40B4-BE49-F238E27FC236}">
                <a16:creationId xmlns:a16="http://schemas.microsoft.com/office/drawing/2014/main" id="{E86718FB-F824-4832-980F-C95707037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538" y="2441963"/>
            <a:ext cx="2830137" cy="391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80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8F2870-8001-4DC8-A74C-C9B90F331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b="1"/>
              <a:t>Terje Tvedt</a:t>
            </a:r>
            <a:br>
              <a:rPr lang="nb-NO" b="1"/>
            </a:br>
            <a:r>
              <a:rPr lang="nb-NO" b="1"/>
              <a:t> Verdenshistorie med fortiden som speil</a:t>
            </a:r>
          </a:p>
        </p:txBody>
      </p:sp>
      <p:pic>
        <p:nvPicPr>
          <p:cNvPr id="4" name="Bilde 4" descr="Bokanmeldelse: Intelligent om verdenshistorien">
            <a:extLst>
              <a:ext uri="{FF2B5EF4-FFF2-40B4-BE49-F238E27FC236}">
                <a16:creationId xmlns:a16="http://schemas.microsoft.com/office/drawing/2014/main" id="{F30DB785-E5A5-44D2-B0F9-0C0C74F74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6778" y="2557463"/>
            <a:ext cx="5898444" cy="3317875"/>
          </a:xfrm>
        </p:spPr>
      </p:pic>
    </p:spTree>
    <p:extLst>
      <p:ext uri="{BB962C8B-B14F-4D97-AF65-F5344CB8AC3E}">
        <p14:creationId xmlns:p14="http://schemas.microsoft.com/office/powerpoint/2010/main" val="471624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736D89-F5EB-4A53-997E-A70DE6E60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b="1"/>
              <a:t>Lars Fr. H. Svendsen</a:t>
            </a:r>
            <a:br>
              <a:rPr lang="nb-NO" b="1"/>
            </a:br>
            <a:r>
              <a:rPr lang="nb-NO" b="1"/>
              <a:t>Løgnens filosofi </a:t>
            </a:r>
          </a:p>
        </p:txBody>
      </p:sp>
      <p:pic>
        <p:nvPicPr>
          <p:cNvPr id="4" name="Bilde 4" descr="Genanse og virkelighet | Studietid | universitas.no">
            <a:extLst>
              <a:ext uri="{FF2B5EF4-FFF2-40B4-BE49-F238E27FC236}">
                <a16:creationId xmlns:a16="http://schemas.microsoft.com/office/drawing/2014/main" id="{60747BE2-B261-4B04-A05E-AF532B09E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7004" y="2658104"/>
            <a:ext cx="5898444" cy="3317875"/>
          </a:xfrm>
        </p:spPr>
      </p:pic>
      <p:pic>
        <p:nvPicPr>
          <p:cNvPr id="5" name="Bilde 5" descr="Kjedsomhetens filosofi av Lars Fr.H. Svendsen (Innbundet ...">
            <a:extLst>
              <a:ext uri="{FF2B5EF4-FFF2-40B4-BE49-F238E27FC236}">
                <a16:creationId xmlns:a16="http://schemas.microsoft.com/office/drawing/2014/main" id="{DA3CCC56-47AB-434A-AD55-EB7328EC8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967" y="2652532"/>
            <a:ext cx="2268028" cy="3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83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4A5174-2FC8-4A89-A7FA-151188679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b="1"/>
              <a:t>Robert Steen</a:t>
            </a:r>
            <a:br>
              <a:rPr lang="nb-NO" b="1"/>
            </a:br>
            <a:r>
              <a:rPr lang="nb-NO" b="1"/>
              <a:t>Om natten lyser stjernene</a:t>
            </a:r>
          </a:p>
        </p:txBody>
      </p:sp>
      <p:pic>
        <p:nvPicPr>
          <p:cNvPr id="4" name="Bilde 4" descr="Om natten lyser stjernene. Historien om gameren Mats">
            <a:extLst>
              <a:ext uri="{FF2B5EF4-FFF2-40B4-BE49-F238E27FC236}">
                <a16:creationId xmlns:a16="http://schemas.microsoft.com/office/drawing/2014/main" id="{C862EB3B-B167-41A9-B825-E250E04DC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5650" y="2557463"/>
            <a:ext cx="6461416" cy="3634176"/>
          </a:xfrm>
        </p:spPr>
      </p:pic>
    </p:spTree>
    <p:extLst>
      <p:ext uri="{BB962C8B-B14F-4D97-AF65-F5344CB8AC3E}">
        <p14:creationId xmlns:p14="http://schemas.microsoft.com/office/powerpoint/2010/main" val="789590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698FA7-8B46-4D11-B1DE-7CC454FE9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b="1"/>
              <a:t>Alfred Fidjestøl </a:t>
            </a:r>
            <a:br>
              <a:rPr lang="nb-NO" b="1"/>
            </a:br>
            <a:r>
              <a:rPr lang="nb-NO" b="1"/>
              <a:t>Mine kamper – biografien om Drillo</a:t>
            </a:r>
          </a:p>
        </p:txBody>
      </p:sp>
      <p:pic>
        <p:nvPicPr>
          <p:cNvPr id="4" name="Bilde 4" descr="Mine kamper. Biografien om Drillo | Biblioteksentralen">
            <a:extLst>
              <a:ext uri="{FF2B5EF4-FFF2-40B4-BE49-F238E27FC236}">
                <a16:creationId xmlns:a16="http://schemas.microsoft.com/office/drawing/2014/main" id="{F9EEAFEE-228F-4F29-A784-C0A0AE521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7722" y="2499953"/>
            <a:ext cx="2411724" cy="3720441"/>
          </a:xfrm>
        </p:spPr>
      </p:pic>
      <p:pic>
        <p:nvPicPr>
          <p:cNvPr id="5" name="Bilde 5" descr="Kreativ radio | Klassekampen">
            <a:extLst>
              <a:ext uri="{FF2B5EF4-FFF2-40B4-BE49-F238E27FC236}">
                <a16:creationId xmlns:a16="http://schemas.microsoft.com/office/drawing/2014/main" id="{9E4402F4-46A1-4643-B6F1-C7522B2A6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569" y="2550542"/>
            <a:ext cx="2211542" cy="3525328"/>
          </a:xfrm>
          <a:prstGeom prst="rect">
            <a:avLst/>
          </a:prstGeom>
        </p:spPr>
      </p:pic>
      <p:pic>
        <p:nvPicPr>
          <p:cNvPr id="7" name="Bilde 7" descr="Da nynorsk ble blodig alvor - NRK Kultur og underholdning ...">
            <a:extLst>
              <a:ext uri="{FF2B5EF4-FFF2-40B4-BE49-F238E27FC236}">
                <a16:creationId xmlns:a16="http://schemas.microsoft.com/office/drawing/2014/main" id="{F4B40D34-B340-47EF-8BB9-1478FFF99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004" y="2547799"/>
            <a:ext cx="2685691" cy="358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3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C5FDBE-0804-41F4-8269-0440BDB7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b="1"/>
              <a:t>Anne Sverdrup-Thygeson</a:t>
            </a:r>
            <a:br>
              <a:rPr lang="nb-NO" b="1"/>
            </a:br>
            <a:r>
              <a:rPr lang="nb-NO" b="1"/>
              <a:t>På naturens skuldre</a:t>
            </a:r>
          </a:p>
        </p:txBody>
      </p:sp>
      <p:pic>
        <p:nvPicPr>
          <p:cNvPr id="4" name="Bilde 4" descr="Anmeldelse: «På naturens skuldre» av Anne Sverdrup ...">
            <a:extLst>
              <a:ext uri="{FF2B5EF4-FFF2-40B4-BE49-F238E27FC236}">
                <a16:creationId xmlns:a16="http://schemas.microsoft.com/office/drawing/2014/main" id="{9AF9BC37-2E32-41F5-BBBA-DE8E8016C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6778" y="2557463"/>
            <a:ext cx="6272255" cy="3533535"/>
          </a:xfrm>
        </p:spPr>
      </p:pic>
    </p:spTree>
    <p:extLst>
      <p:ext uri="{BB962C8B-B14F-4D97-AF65-F5344CB8AC3E}">
        <p14:creationId xmlns:p14="http://schemas.microsoft.com/office/powerpoint/2010/main" val="2730617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372087-96AA-4159-81EF-8C60D5D6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088207"/>
          </a:xfrm>
        </p:spPr>
        <p:txBody>
          <a:bodyPr>
            <a:normAutofit fontScale="90000"/>
          </a:bodyPr>
          <a:lstStyle/>
          <a:p>
            <a:r>
              <a:rPr lang="nb-NO" b="1"/>
              <a:t>Lokale godbiter: </a:t>
            </a:r>
            <a:br>
              <a:rPr lang="nb-NO" b="1"/>
            </a:br>
            <a:r>
              <a:rPr lang="nb-NO" b="1"/>
              <a:t>Kortreiste topper i høyreist skog</a:t>
            </a:r>
            <a:br>
              <a:rPr lang="nb-NO" b="1"/>
            </a:br>
            <a:r>
              <a:rPr lang="nb-NO" b="1"/>
              <a:t>Naturperler fra Jeløy</a:t>
            </a:r>
          </a:p>
        </p:txBody>
      </p:sp>
      <p:pic>
        <p:nvPicPr>
          <p:cNvPr id="33" name="Bilde 33">
            <a:extLst>
              <a:ext uri="{FF2B5EF4-FFF2-40B4-BE49-F238E27FC236}">
                <a16:creationId xmlns:a16="http://schemas.microsoft.com/office/drawing/2014/main" id="{A6F6A013-AF28-4903-A1F0-95C225326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4701" y="2699139"/>
            <a:ext cx="3595237" cy="3580860"/>
          </a:xfrm>
        </p:spPr>
      </p:pic>
      <p:pic>
        <p:nvPicPr>
          <p:cNvPr id="34" name="Bilde 34" descr="Kortreiste topper i høyreist skog - YouTube">
            <a:extLst>
              <a:ext uri="{FF2B5EF4-FFF2-40B4-BE49-F238E27FC236}">
                <a16:creationId xmlns:a16="http://schemas.microsoft.com/office/drawing/2014/main" id="{59D1A642-DE74-4382-B30C-8C63E7F68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098" y="2700607"/>
            <a:ext cx="4756030" cy="2980785"/>
          </a:xfrm>
          <a:prstGeom prst="rect">
            <a:avLst/>
          </a:prstGeom>
        </p:spPr>
      </p:pic>
      <p:pic>
        <p:nvPicPr>
          <p:cNvPr id="35" name="Bilde 35" descr="Kortreiste topper i høyreist skog : Guide til de ...">
            <a:extLst>
              <a:ext uri="{FF2B5EF4-FFF2-40B4-BE49-F238E27FC236}">
                <a16:creationId xmlns:a16="http://schemas.microsoft.com/office/drawing/2014/main" id="{D935640E-CF67-4D28-AA3E-A22B08265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626" y="4039564"/>
            <a:ext cx="1463615" cy="19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24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3912A1-3DE3-4111-A274-A5EDDA4E6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57F619-3015-4867-9B87-EEAB124DB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3DF61C2-77EC-42EC-AF48-30ECAC568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60BD08-C792-430B-8A0A-BBC989D94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325D8-EAD8-4566-A4F7-B13FF87C1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075" y="1041401"/>
            <a:ext cx="3572673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/>
              <a:t>Michael Ondaatje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D416329-C4F8-40A8-810A-5C9D3A7BD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63651" y="3522131"/>
            <a:ext cx="30175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61F7F20-A511-4FA2-A785-C0FD6BC04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9184" y="1092199"/>
            <a:ext cx="6090452" cy="4644572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7" descr="Krigslys">
            <a:extLst>
              <a:ext uri="{FF2B5EF4-FFF2-40B4-BE49-F238E27FC236}">
                <a16:creationId xmlns:a16="http://schemas.microsoft.com/office/drawing/2014/main" id="{742530B4-B91A-4C94-A8A1-E8B9D857F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582" y="1314091"/>
            <a:ext cx="2654231" cy="4114799"/>
          </a:xfrm>
          <a:prstGeom prst="rect">
            <a:avLst/>
          </a:prstGeom>
        </p:spPr>
      </p:pic>
      <p:pic>
        <p:nvPicPr>
          <p:cNvPr id="8" name="Bilde 8" descr="I Krig og Kjærlighet — Bergen Offentlige Bibliotek">
            <a:extLst>
              <a:ext uri="{FF2B5EF4-FFF2-40B4-BE49-F238E27FC236}">
                <a16:creationId xmlns:a16="http://schemas.microsoft.com/office/drawing/2014/main" id="{7EA4439C-1B5C-40D1-AE6F-C6BFBA1F0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8713" y="1644770"/>
            <a:ext cx="2083820" cy="33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48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12009-72D9-4A06-92F0-F785909D3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/>
              <a:t>Lars Lenth – Norske tilstander</a:t>
            </a:r>
          </a:p>
        </p:txBody>
      </p:sp>
      <p:pic>
        <p:nvPicPr>
          <p:cNvPr id="16" name="Bilde 16" descr="Norske tilstander av Lars Lenth - ARK-bloggen">
            <a:extLst>
              <a:ext uri="{FF2B5EF4-FFF2-40B4-BE49-F238E27FC236}">
                <a16:creationId xmlns:a16="http://schemas.microsoft.com/office/drawing/2014/main" id="{4D84A9BD-3001-49F7-BAED-DF9DAAEDC3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1725" y="2868818"/>
            <a:ext cx="4718050" cy="2693577"/>
          </a:xfrm>
        </p:spPr>
      </p:pic>
      <p:pic>
        <p:nvPicPr>
          <p:cNvPr id="19" name="Bilde 19" descr="Lars Lenth: Brødrene Vega - Arbeidernes Antikvariat">
            <a:extLst>
              <a:ext uri="{FF2B5EF4-FFF2-40B4-BE49-F238E27FC236}">
                <a16:creationId xmlns:a16="http://schemas.microsoft.com/office/drawing/2014/main" id="{CF9DC89D-160C-4008-B468-5B50F0F86E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438616" y="2560638"/>
            <a:ext cx="2134495" cy="3309937"/>
          </a:xfrm>
        </p:spPr>
      </p:pic>
      <p:pic>
        <p:nvPicPr>
          <p:cNvPr id="20" name="Bilde 20" descr="MENN SOM HATER ULVER AV LARS LENTH - Revir">
            <a:extLst>
              <a:ext uri="{FF2B5EF4-FFF2-40B4-BE49-F238E27FC236}">
                <a16:creationId xmlns:a16="http://schemas.microsoft.com/office/drawing/2014/main" id="{A5DD7DFD-DB30-4F04-8915-1C9E69104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17" y="2747513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36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889DB-7EEA-41A0-BF39-BA1057BB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err="1"/>
              <a:t>Gulraiz</a:t>
            </a:r>
            <a:r>
              <a:rPr lang="nb-NO" b="1"/>
              <a:t> Sharif - "Hør </a:t>
            </a:r>
            <a:r>
              <a:rPr lang="nb-NO" sz="4000" b="1"/>
              <a:t>her à"</a:t>
            </a:r>
          </a:p>
        </p:txBody>
      </p:sp>
      <p:pic>
        <p:nvPicPr>
          <p:cNvPr id="5" name="Bilde 5">
            <a:extLst>
              <a:ext uri="{FF2B5EF4-FFF2-40B4-BE49-F238E27FC236}">
                <a16:creationId xmlns:a16="http://schemas.microsoft.com/office/drawing/2014/main" id="{F3B16D81-AE34-45D3-9C49-307CF8003E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98359" y="2560319"/>
            <a:ext cx="2266718" cy="3541747"/>
          </a:xfrm>
        </p:spPr>
      </p:pic>
      <p:pic>
        <p:nvPicPr>
          <p:cNvPr id="6" name="Bilde 6" descr="Et bilde som inneholder person, mann, holder, stående&#10;&#10;Automatisk generert beskrivelse">
            <a:extLst>
              <a:ext uri="{FF2B5EF4-FFF2-40B4-BE49-F238E27FC236}">
                <a16:creationId xmlns:a16="http://schemas.microsoft.com/office/drawing/2014/main" id="{6D97DE6A-6440-4729-905F-81AD5C2BCD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47586" y="2560320"/>
            <a:ext cx="3310128" cy="3310128"/>
          </a:xfrm>
        </p:spPr>
      </p:pic>
    </p:spTree>
    <p:extLst>
      <p:ext uri="{BB962C8B-B14F-4D97-AF65-F5344CB8AC3E}">
        <p14:creationId xmlns:p14="http://schemas.microsoft.com/office/powerpoint/2010/main" val="3131272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 descr="Et bilde som inneholder kvinne, sitter, jente, stående&#10;&#10;Automatisk generert beskrivelse">
            <a:extLst>
              <a:ext uri="{FF2B5EF4-FFF2-40B4-BE49-F238E27FC236}">
                <a16:creationId xmlns:a16="http://schemas.microsoft.com/office/drawing/2014/main" id="{2AC1840A-AD91-4E5A-9B27-AD7A7D1B0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1" y="700311"/>
            <a:ext cx="4530968" cy="5467148"/>
          </a:xfrm>
          <a:prstGeom prst="rect">
            <a:avLst/>
          </a:prstGeom>
        </p:spPr>
      </p:pic>
      <p:pic>
        <p:nvPicPr>
          <p:cNvPr id="9" name="Bilde 9">
            <a:extLst>
              <a:ext uri="{FF2B5EF4-FFF2-40B4-BE49-F238E27FC236}">
                <a16:creationId xmlns:a16="http://schemas.microsoft.com/office/drawing/2014/main" id="{FAA9C671-6BBC-4856-ADA7-59BFF61FD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969" y="1590431"/>
            <a:ext cx="3169138" cy="316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02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295F0-7E93-4B99-9EA3-3E54AB573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b="1"/>
              <a:t>Karin Fossum </a:t>
            </a:r>
            <a:br>
              <a:rPr lang="nb-NO" b="1"/>
            </a:br>
            <a:r>
              <a:rPr lang="nb-NO" b="1"/>
              <a:t>Bakom synger døden</a:t>
            </a:r>
          </a:p>
        </p:txBody>
      </p:sp>
      <p:pic>
        <p:nvPicPr>
          <p:cNvPr id="12" name="Bilde 12" descr="Bakom synger døden - Karin Fossum - Innbundet ...">
            <a:extLst>
              <a:ext uri="{FF2B5EF4-FFF2-40B4-BE49-F238E27FC236}">
                <a16:creationId xmlns:a16="http://schemas.microsoft.com/office/drawing/2014/main" id="{FE51B67C-38C6-419D-879B-46409ACD62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60402" y="2814673"/>
            <a:ext cx="4718050" cy="2567405"/>
          </a:xfrm>
        </p:spPr>
      </p:pic>
      <p:pic>
        <p:nvPicPr>
          <p:cNvPr id="13" name="Bilde 13" descr="Populære nyheter | Adlibris Bokhandel – Størst utvalg, fri ...">
            <a:extLst>
              <a:ext uri="{FF2B5EF4-FFF2-40B4-BE49-F238E27FC236}">
                <a16:creationId xmlns:a16="http://schemas.microsoft.com/office/drawing/2014/main" id="{7FDC04EA-3EAD-455B-B39D-FB0756F685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714715" y="2624392"/>
            <a:ext cx="2072675" cy="3254315"/>
          </a:xfrm>
        </p:spPr>
      </p:pic>
    </p:spTree>
    <p:extLst>
      <p:ext uri="{BB962C8B-B14F-4D97-AF65-F5344CB8AC3E}">
        <p14:creationId xmlns:p14="http://schemas.microsoft.com/office/powerpoint/2010/main" val="51458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20B0A-7DD1-498F-AD9E-03EC59E8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1"/>
              <a:t>Tore Renberg </a:t>
            </a:r>
            <a:br>
              <a:rPr lang="nb-NO" sz="3200" b="1"/>
            </a:br>
            <a:r>
              <a:rPr lang="nb-NO" sz="3200" b="1"/>
              <a:t>Tollak til Ingeborg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30E5E-B29D-4893-B36E-249356A65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6" descr="Tollak til Ingeborg av Tore Renberg (Nedlastbar lydbok ...">
            <a:extLst>
              <a:ext uri="{FF2B5EF4-FFF2-40B4-BE49-F238E27FC236}">
                <a16:creationId xmlns:a16="http://schemas.microsoft.com/office/drawing/2014/main" id="{138A7A52-9DCB-415E-8B3F-4E1E4F9AF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7063" y="982663"/>
            <a:ext cx="4892675" cy="4892675"/>
          </a:xfrm>
        </p:spPr>
      </p:pic>
      <p:pic>
        <p:nvPicPr>
          <p:cNvPr id="7" name="Bilde 10" descr="Jeg er «grævla» nervøs og shaky. Det preger meg. Alltid ...">
            <a:extLst>
              <a:ext uri="{FF2B5EF4-FFF2-40B4-BE49-F238E27FC236}">
                <a16:creationId xmlns:a16="http://schemas.microsoft.com/office/drawing/2014/main" id="{F4D6AFA6-A9E6-4161-9A10-CFFDD0F04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211" y="3083865"/>
            <a:ext cx="3749615" cy="217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47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8E994-91DD-4530-887F-AED00188B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b="1"/>
              <a:t>Håkan Nesser</a:t>
            </a:r>
            <a:br>
              <a:rPr lang="nb-NO" b="1"/>
            </a:br>
            <a:r>
              <a:rPr lang="nb-NO" b="1"/>
              <a:t>Den sørgmodige bussjåføren fra Alster</a:t>
            </a:r>
          </a:p>
        </p:txBody>
      </p:sp>
      <p:pic>
        <p:nvPicPr>
          <p:cNvPr id="9" name="Bilde 9" descr="Den sørgmodige bussjåføren fra Alster | Håkan Nesser ...">
            <a:extLst>
              <a:ext uri="{FF2B5EF4-FFF2-40B4-BE49-F238E27FC236}">
                <a16:creationId xmlns:a16="http://schemas.microsoft.com/office/drawing/2014/main" id="{4449D245-4421-411D-9FF5-15A40FD6B4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40834" y="2402487"/>
            <a:ext cx="2347267" cy="3640616"/>
          </a:xfrm>
        </p:spPr>
      </p:pic>
      <p:pic>
        <p:nvPicPr>
          <p:cNvPr id="13" name="Bilde 13" descr="Et bilde som inneholder person, mann, innendørs, mat&#10;&#10;Automatisk generert beskrivelse">
            <a:extLst>
              <a:ext uri="{FF2B5EF4-FFF2-40B4-BE49-F238E27FC236}">
                <a16:creationId xmlns:a16="http://schemas.microsoft.com/office/drawing/2014/main" id="{55BB4BE7-4596-4FAD-9C92-F106EEF3CF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81362" y="2560638"/>
            <a:ext cx="4318776" cy="3309937"/>
          </a:xfr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5EC5D1F-66AA-423C-AD92-BB17CD419BEE}"/>
              </a:ext>
            </a:extLst>
          </p:cNvPr>
          <p:cNvSpPr txBox="1"/>
          <p:nvPr/>
        </p:nvSpPr>
        <p:spPr>
          <a:xfrm>
            <a:off x="6381750" y="5870575"/>
            <a:ext cx="43180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24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E9E82-0199-4A00-8E2E-C0AFBC930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b="1"/>
              <a:t>Gert Nygårdshaug</a:t>
            </a:r>
            <a:br>
              <a:rPr lang="nb-NO" b="1"/>
            </a:br>
            <a:r>
              <a:rPr lang="nb-NO" b="1"/>
              <a:t>Den tredje engelen </a:t>
            </a:r>
          </a:p>
        </p:txBody>
      </p:sp>
      <p:pic>
        <p:nvPicPr>
          <p:cNvPr id="15" name="Bilde 15" descr="Ute med &quot;Den tredje engelen&quot; – 5 kjappe med Gert ...">
            <a:extLst>
              <a:ext uri="{FF2B5EF4-FFF2-40B4-BE49-F238E27FC236}">
                <a16:creationId xmlns:a16="http://schemas.microsoft.com/office/drawing/2014/main" id="{69E84D74-D5E9-471A-8A94-D52C3A26C3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43612" y="2415519"/>
            <a:ext cx="7981708" cy="3628929"/>
          </a:xfrm>
        </p:spPr>
      </p:pic>
      <p:sp>
        <p:nvSpPr>
          <p:cNvPr id="14" name="Plassholder for innhold 13">
            <a:extLst>
              <a:ext uri="{FF2B5EF4-FFF2-40B4-BE49-F238E27FC236}">
                <a16:creationId xmlns:a16="http://schemas.microsoft.com/office/drawing/2014/main" id="{3C5B0B37-ECC9-4EC6-8146-5A78B4070F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58423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64382D82DA4DD4C86320AA36786F2EC" ma:contentTypeVersion="12" ma:contentTypeDescription="Opprett et nytt dokument." ma:contentTypeScope="" ma:versionID="7dfb945c4c0b0a4659b73c41611a3886">
  <xsd:schema xmlns:xsd="http://www.w3.org/2001/XMLSchema" xmlns:xs="http://www.w3.org/2001/XMLSchema" xmlns:p="http://schemas.microsoft.com/office/2006/metadata/properties" xmlns:ns2="8234b922-66e0-4643-b662-e4bff60c3773" xmlns:ns3="a6076861-8264-4b9d-9b38-a70783a3189b" targetNamespace="http://schemas.microsoft.com/office/2006/metadata/properties" ma:root="true" ma:fieldsID="1f67ca6577b873e013088fd9db60fb76" ns2:_="" ns3:_="">
    <xsd:import namespace="8234b922-66e0-4643-b662-e4bff60c3773"/>
    <xsd:import namespace="a6076861-8264-4b9d-9b38-a70783a318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34b922-66e0-4643-b662-e4bff60c37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076861-8264-4b9d-9b38-a70783a3189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8AC940-B14D-4339-A87D-7B39E8A252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103CA8-FEEC-4050-8F19-FC05CFE42CF5}">
  <ds:schemaRefs>
    <ds:schemaRef ds:uri="8234b922-66e0-4643-b662-e4bff60c3773"/>
    <ds:schemaRef ds:uri="a6076861-8264-4b9d-9b38-a70783a3189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4664D69-A166-427C-9BC2-E8CFA2A9FF05}">
  <ds:schemaRefs>
    <ds:schemaRef ds:uri="8234b922-66e0-4643-b662-e4bff60c3773"/>
    <ds:schemaRef ds:uri="a6076861-8264-4b9d-9b38-a70783a3189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</Words>
  <Application>Microsoft Office PowerPoint</Application>
  <PresentationFormat>Widescreen</PresentationFormat>
  <Paragraphs>16</Paragraphs>
  <Slides>17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0" baseType="lpstr">
      <vt:lpstr>Arial</vt:lpstr>
      <vt:lpstr>Garamond</vt:lpstr>
      <vt:lpstr>Organic</vt:lpstr>
      <vt:lpstr>Årets bøker  Moss bibliotek</vt:lpstr>
      <vt:lpstr>Michael Ondaatje</vt:lpstr>
      <vt:lpstr>Lars Lenth – Norske tilstander</vt:lpstr>
      <vt:lpstr>Gulraiz Sharif - "Hør her à"</vt:lpstr>
      <vt:lpstr>PowerPoint-presentasjon</vt:lpstr>
      <vt:lpstr>Karin Fossum  Bakom synger døden</vt:lpstr>
      <vt:lpstr>Tore Renberg  Tollak til Ingeborg</vt:lpstr>
      <vt:lpstr>Håkan Nesser Den sørgmodige bussjåføren fra Alster</vt:lpstr>
      <vt:lpstr>Gert Nygårdshaug Den tredje engelen </vt:lpstr>
      <vt:lpstr>Christian Borch – Konge for sin tid Tore Rem – Olav V</vt:lpstr>
      <vt:lpstr>Benedikte Ferner / Philip Wormsley Landlig glede</vt:lpstr>
      <vt:lpstr>Terje Tvedt  Verdenshistorie med fortiden som speil</vt:lpstr>
      <vt:lpstr>Lars Fr. H. Svendsen Løgnens filosofi </vt:lpstr>
      <vt:lpstr>Robert Steen Om natten lyser stjernene</vt:lpstr>
      <vt:lpstr>Alfred Fidjestøl  Mine kamper – biografien om Drillo</vt:lpstr>
      <vt:lpstr>Anne Sverdrup-Thygeson På naturens skuldre</vt:lpstr>
      <vt:lpstr>Lokale godbiter:  Kortreiste topper i høyreist skog Naturperler fra Jeløy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Egil</dc:creator>
  <cp:lastModifiedBy>Egil Gunerius Arntsen</cp:lastModifiedBy>
  <cp:revision>3</cp:revision>
  <dcterms:created xsi:type="dcterms:W3CDTF">2020-11-10T09:33:48Z</dcterms:created>
  <dcterms:modified xsi:type="dcterms:W3CDTF">2020-11-23T19:37:34Z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0x010100464382D82DA4DD4C86320AA36786F2EC</vt:lpwstr>
  </property>
</Properties>
</file>