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180FCD-5EE7-497F-8597-F110F03AA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59AA104-F45D-4DFD-9CB6-942C60F6C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20750F3-EF30-472B-A5F3-6A76C71D4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76B7-89C7-4349-9E60-4D69E7CC58A1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C07BE31-D8B4-4F86-85C1-5511507D4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95A9DEC-7E6B-4784-86B8-15D3CE0B9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6631-922D-469A-B703-CE5608C183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28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AD97B2-2853-403C-8988-FA29DD6DB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77FAB1A-B405-48F1-8F2C-D340C55F3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7B43307-522E-483B-AB9E-5D4571B62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76B7-89C7-4349-9E60-4D69E7CC58A1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992B2A0-9410-43B7-A2AC-7675AF6C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9F7A728-3985-4F8A-AAA6-7344D635B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6631-922D-469A-B703-CE5608C183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365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909E18A-035F-4F96-A2D0-306B725A58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E7CC7B9-BD30-410F-9583-E938EE70A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AB73FBA-6B91-49A8-98D6-F435A72EE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76B7-89C7-4349-9E60-4D69E7CC58A1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3117EA7-BF53-4067-A874-EF7EAE776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D819D5-6A84-4407-A614-3CD48F066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6631-922D-469A-B703-CE5608C183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89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CD8518-2E84-4DD7-A94F-265C1B94B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7D2132-6DA2-4395-856E-B2560C6C0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4C56F9-F8E3-4F94-863E-8E534F1D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76B7-89C7-4349-9E60-4D69E7CC58A1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81549D-C20F-471A-ACA1-FC9FBBE4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A9531D1-ACC2-4C2D-8EB1-7CBD8409B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6631-922D-469A-B703-CE5608C183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281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0BC7D4-F0E0-4109-849F-02BC3BE8D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F3F8E92-83B2-4960-8B7E-8942FAB91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C4B1614-C4F2-4B59-AD65-B741CBFE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76B7-89C7-4349-9E60-4D69E7CC58A1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F63ED0-F856-4D2A-9C40-3FADC9BCC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92F8A31-8DEB-440B-B543-DDDB5CC01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6631-922D-469A-B703-CE5608C183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712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47F2DE-5736-41BC-AA01-7DCADF872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29A678-CAFC-4A9C-9783-AB465B9928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521A58-16B0-4CB7-8459-E063BB857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269DB13-1E1A-41E0-9609-DA931343A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76B7-89C7-4349-9E60-4D69E7CC58A1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FD6D020-A036-49AC-977F-9B6FDDFCB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765802A-4206-42A1-BA5B-5C80ADAC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6631-922D-469A-B703-CE5608C183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081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613E2F-71F9-41F4-9F32-EF7938085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3C9802B-6E9F-40CF-A092-90CD4F1CF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6D9C2DE-89BC-4140-86FB-6ACDC22FF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1F7B57E-8077-4747-8427-8FA506E63E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E639127-E273-4D4F-BC72-725F98738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C3A9354-71AB-4025-A8E0-464BD931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76B7-89C7-4349-9E60-4D69E7CC58A1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0B935D8-20E9-469E-AD51-7E0B4EFA1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44B5E6B-DEB8-4443-8437-70877AE0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6631-922D-469A-B703-CE5608C183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43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9F7DA4-143A-4525-9FDE-E7A8CD5D4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B25EBA7-D1D4-4CE1-837F-0DA8B6F63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76B7-89C7-4349-9E60-4D69E7CC58A1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3E3FE52-2404-439F-BC2C-67DB12F0E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9E37ABB-82C8-4F1C-B977-720609657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6631-922D-469A-B703-CE5608C183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23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C2DB0C2-DCCF-489B-AA45-B0D61B611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76B7-89C7-4349-9E60-4D69E7CC58A1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4CCB364-4A9E-4E8C-BA8A-B1F4B5618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45A6944-EA25-4458-9385-7F127DCD7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6631-922D-469A-B703-CE5608C183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33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10C2D-3FC8-44BB-8267-29FAB5E50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1E0570-0B98-4D59-9ECF-7928097BA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F19B91E-C36B-47D7-990A-4431FF357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0F021D0-56B3-4015-A94E-25B8FDEB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76B7-89C7-4349-9E60-4D69E7CC58A1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525B27A-84F2-4A55-AF04-38308387E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9FB331D-3F07-4DCD-B66A-3B09F41C5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6631-922D-469A-B703-CE5608C183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889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C177EA-4D4B-4B27-B7F9-7D0A0F3BC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B4421AA-9FE2-4B17-8322-2613270D4F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3829369-CEC7-4C34-8CA4-CC23F852F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789F5F6-A6BD-44BB-B68E-306293BE7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76B7-89C7-4349-9E60-4D69E7CC58A1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8300722-4CDA-4AC7-B02D-AA08B9A50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CDFCEAA-3B91-4E8B-BD61-1C7E8ECB7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6631-922D-469A-B703-CE5608C183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163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E832BE9-DE48-4D14-8ED8-8856F2E4F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B983310-54A8-4CA6-AE4D-95285E319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D996BAE-05A5-4F90-96D9-FEAA1815C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976B7-89C7-4349-9E60-4D69E7CC58A1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7D3F187-87AF-4CB8-A98B-AEFB230506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F65229D-1DA8-49F8-998C-83F7251A3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C6631-922D-469A-B703-CE5608C183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3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B06D31-F7F8-4F43-8DFC-65AFEFF3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Ombygging av Parkteateret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6BE807D-43AF-4091-BED6-36199449D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Og noe om kulturtjenesten i Moss</a:t>
            </a:r>
          </a:p>
          <a:p>
            <a:pPr marL="0" indent="0">
              <a:buNone/>
            </a:pPr>
            <a:endParaRPr lang="nb-NO" dirty="0"/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dirty="0"/>
              <a:t>v/leder Terje Kinn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63CDE2CF-55CA-42D9-A9CB-817246BCD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695" y="928687"/>
            <a:ext cx="350520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56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32F1A5-FB87-4D37-984D-08E4C8836F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82762F3-A6F7-4DA3-B058-192672575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395CAB76-0AF4-4F1D-81B8-7D255B1B91E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21" y="336883"/>
            <a:ext cx="11448716" cy="62457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878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F4AE85-EA9D-41A6-B4D9-55EAD44B5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7FFF0E-B11F-4A19-8993-05BFCC71B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9027DDC5-C7C0-4DC6-9835-BED2F1E3CA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53" y="187158"/>
            <a:ext cx="11272252" cy="64275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716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71A572-FB99-42AA-854A-81403E1F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C528BE3-A298-4ADF-94E0-832BDD776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878863C0-6C7D-4597-BCE6-F9B79B793BC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88" y="245979"/>
            <a:ext cx="11427327" cy="63687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296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18FABA-DA45-4CEB-9347-917A5F854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31C289-4D49-4FE8-BFA7-F9571D851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936F38E2-BEDA-4101-962A-D721C48288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37" y="122990"/>
            <a:ext cx="11566358" cy="65451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074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2F90E0-8F58-4414-A2CA-E75FED781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F9901A-F07A-40D0-96A0-83B5A4341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05FDA779-6E90-48EF-9416-27C758B88F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26" y="112295"/>
            <a:ext cx="11635874" cy="6582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4917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Ombygging av Parkteateret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Ombygging av Parkteateret</dc:title>
  <dc:creator>Marianne Been</dc:creator>
  <cp:lastModifiedBy>Marianne Been</cp:lastModifiedBy>
  <cp:revision>2</cp:revision>
  <dcterms:created xsi:type="dcterms:W3CDTF">2019-03-19T15:19:05Z</dcterms:created>
  <dcterms:modified xsi:type="dcterms:W3CDTF">2019-03-21T05:46:22Z</dcterms:modified>
</cp:coreProperties>
</file>