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3" r:id="rId3"/>
    <p:sldId id="414" r:id="rId4"/>
    <p:sldId id="405" r:id="rId5"/>
    <p:sldId id="410" r:id="rId6"/>
    <p:sldId id="415" r:id="rId7"/>
    <p:sldId id="416" r:id="rId8"/>
    <p:sldId id="413" r:id="rId9"/>
    <p:sldId id="273" r:id="rId10"/>
    <p:sldId id="397" r:id="rId11"/>
    <p:sldId id="272" r:id="rId12"/>
    <p:sldId id="394" r:id="rId13"/>
    <p:sldId id="261" r:id="rId14"/>
    <p:sldId id="296" r:id="rId15"/>
    <p:sldId id="441" r:id="rId16"/>
    <p:sldId id="440" r:id="rId17"/>
    <p:sldId id="445" r:id="rId18"/>
    <p:sldId id="266" r:id="rId19"/>
    <p:sldId id="278" r:id="rId20"/>
    <p:sldId id="399" r:id="rId21"/>
    <p:sldId id="408" r:id="rId22"/>
    <p:sldId id="304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99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4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420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21FBB-7A2A-49AF-B00B-959567C9483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97EE2B3-64A9-4F2A-B0AD-FE730F8F5143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b-NO" sz="1800" dirty="0"/>
            <a:t>Fellesnemnd</a:t>
          </a:r>
        </a:p>
      </dgm:t>
    </dgm:pt>
    <dgm:pt modelId="{9A1CE227-55D2-45CA-BBF3-DE72ADBB89D8}" type="parTrans" cxnId="{9A0AF5F3-3F55-4149-9B36-B20B46ABFD4A}">
      <dgm:prSet/>
      <dgm:spPr/>
      <dgm:t>
        <a:bodyPr/>
        <a:lstStyle/>
        <a:p>
          <a:endParaRPr lang="nb-NO"/>
        </a:p>
      </dgm:t>
    </dgm:pt>
    <dgm:pt modelId="{3FF79F45-6D40-4905-B8C0-AFD725A3E71C}" type="sibTrans" cxnId="{9A0AF5F3-3F55-4149-9B36-B20B46ABFD4A}">
      <dgm:prSet/>
      <dgm:spPr/>
      <dgm:t>
        <a:bodyPr/>
        <a:lstStyle/>
        <a:p>
          <a:endParaRPr lang="nb-NO"/>
        </a:p>
      </dgm:t>
    </dgm:pt>
    <dgm:pt modelId="{E823113F-1B56-4E28-B074-102B1AE10539}" type="asst">
      <dgm:prSet phldrT="[Tekst]" custT="1"/>
      <dgm:spPr>
        <a:solidFill>
          <a:srgbClr val="70AD47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9685" tIns="19685" rIns="19685" bIns="19685" numCol="1" spcCol="1270" anchor="ctr" anchorCtr="0"/>
        <a:lstStyle/>
        <a:p>
          <a:r>
            <a:rPr lang="nb-NO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Partssammensatt</a:t>
          </a:r>
          <a:r>
            <a:rPr lang="nb-NO" sz="1600" kern="1200" dirty="0"/>
            <a:t> utvalg</a:t>
          </a:r>
        </a:p>
      </dgm:t>
    </dgm:pt>
    <dgm:pt modelId="{9FBE6630-F161-49C1-87A6-9380A2E43AA4}" type="parTrans" cxnId="{8A862B36-AD7C-44DB-80D5-19B5A3275856}">
      <dgm:prSet/>
      <dgm:spPr/>
      <dgm:t>
        <a:bodyPr/>
        <a:lstStyle/>
        <a:p>
          <a:endParaRPr lang="nb-NO"/>
        </a:p>
      </dgm:t>
    </dgm:pt>
    <dgm:pt modelId="{EC3F9143-38A2-4866-910C-137BCD1308F6}" type="sibTrans" cxnId="{8A862B36-AD7C-44DB-80D5-19B5A3275856}">
      <dgm:prSet/>
      <dgm:spPr/>
      <dgm:t>
        <a:bodyPr/>
        <a:lstStyle/>
        <a:p>
          <a:endParaRPr lang="nb-NO"/>
        </a:p>
      </dgm:t>
    </dgm:pt>
    <dgm:pt modelId="{397FFDB3-CE9E-41E9-8887-6C2234ACFFC4}">
      <dgm:prSet phldrT="[Tekst]" custT="1"/>
      <dgm:spPr/>
      <dgm:t>
        <a:bodyPr/>
        <a:lstStyle/>
        <a:p>
          <a:r>
            <a:rPr lang="nb-NO" sz="1600" dirty="0"/>
            <a:t>Prosjektrådmann</a:t>
          </a:r>
        </a:p>
      </dgm:t>
    </dgm:pt>
    <dgm:pt modelId="{7F815C0D-A809-4FA1-9260-E92ECF673D9E}" type="parTrans" cxnId="{FE6119F9-2917-4203-BA06-C063318A5E5E}">
      <dgm:prSet/>
      <dgm:spPr/>
      <dgm:t>
        <a:bodyPr/>
        <a:lstStyle/>
        <a:p>
          <a:endParaRPr lang="nb-NO"/>
        </a:p>
      </dgm:t>
    </dgm:pt>
    <dgm:pt modelId="{5ECE0CCE-81A8-4EF2-BEDE-4D9B44229BB4}" type="sibTrans" cxnId="{FE6119F9-2917-4203-BA06-C063318A5E5E}">
      <dgm:prSet/>
      <dgm:spPr/>
      <dgm:t>
        <a:bodyPr/>
        <a:lstStyle/>
        <a:p>
          <a:endParaRPr lang="nb-NO"/>
        </a:p>
      </dgm:t>
    </dgm:pt>
    <dgm:pt modelId="{CC53C669-E3EC-4CD3-8671-5261AE2114E7}" type="asst">
      <dgm:prSet custT="1"/>
      <dgm:spPr>
        <a:solidFill>
          <a:srgbClr val="70AD47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9685" tIns="19685" rIns="19685" bIns="19685" numCol="1" spcCol="1270" anchor="ctr" anchorCtr="0"/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Arbeidsutvalg</a:t>
          </a:r>
        </a:p>
      </dgm:t>
    </dgm:pt>
    <dgm:pt modelId="{E3AB8148-C7E5-43CB-B9D7-C846A6E017EA}" type="parTrans" cxnId="{6B42E89F-7A79-4B1F-9962-381FB56AEC2E}">
      <dgm:prSet/>
      <dgm:spPr/>
      <dgm:t>
        <a:bodyPr/>
        <a:lstStyle/>
        <a:p>
          <a:endParaRPr lang="nb-NO"/>
        </a:p>
      </dgm:t>
    </dgm:pt>
    <dgm:pt modelId="{34A3BD1B-74D9-4ADF-8DE3-49EB3DB95AF3}" type="sibTrans" cxnId="{6B42E89F-7A79-4B1F-9962-381FB56AEC2E}">
      <dgm:prSet/>
      <dgm:spPr/>
      <dgm:t>
        <a:bodyPr/>
        <a:lstStyle/>
        <a:p>
          <a:endParaRPr lang="nb-NO"/>
        </a:p>
      </dgm:t>
    </dgm:pt>
    <dgm:pt modelId="{1ED65CC2-004E-4BE3-9B37-8F5EB8C9A47E}" type="asst">
      <dgm:prSet custT="1"/>
      <dgm:spPr/>
      <dgm:t>
        <a:bodyPr/>
        <a:lstStyle/>
        <a:p>
          <a:r>
            <a:rPr lang="nb-NO" sz="1600" dirty="0"/>
            <a:t>Programkomite</a:t>
          </a:r>
        </a:p>
      </dgm:t>
    </dgm:pt>
    <dgm:pt modelId="{16AED5CE-1CE0-45B5-9F2D-4717791F0A5A}" type="parTrans" cxnId="{71B8BE20-330D-43B2-834D-8152658256D9}">
      <dgm:prSet/>
      <dgm:spPr/>
      <dgm:t>
        <a:bodyPr/>
        <a:lstStyle/>
        <a:p>
          <a:endParaRPr lang="nb-NO"/>
        </a:p>
      </dgm:t>
    </dgm:pt>
    <dgm:pt modelId="{4CD02E13-E6E1-455D-875E-0FB8AFF669F8}" type="sibTrans" cxnId="{71B8BE20-330D-43B2-834D-8152658256D9}">
      <dgm:prSet/>
      <dgm:spPr/>
      <dgm:t>
        <a:bodyPr/>
        <a:lstStyle/>
        <a:p>
          <a:endParaRPr lang="nb-NO"/>
        </a:p>
      </dgm:t>
    </dgm:pt>
    <dgm:pt modelId="{F47CB026-3167-42BD-8AA1-4936678594EB}" type="asst">
      <dgm:prSet custT="1"/>
      <dgm:spPr/>
      <dgm:t>
        <a:bodyPr/>
        <a:lstStyle/>
        <a:p>
          <a:r>
            <a:rPr lang="nb-NO" sz="1600" dirty="0"/>
            <a:t>Ledergruppe</a:t>
          </a:r>
        </a:p>
      </dgm:t>
    </dgm:pt>
    <dgm:pt modelId="{F02CF71D-5078-432D-B5E7-7AC4CD0BFC4B}" type="parTrans" cxnId="{CE607559-748A-45D5-ABC7-F98231D8FB33}">
      <dgm:prSet/>
      <dgm:spPr/>
      <dgm:t>
        <a:bodyPr/>
        <a:lstStyle/>
        <a:p>
          <a:endParaRPr lang="nb-NO"/>
        </a:p>
      </dgm:t>
    </dgm:pt>
    <dgm:pt modelId="{A173431D-1CC8-458A-B6DC-A5A0B0320ED9}" type="sibTrans" cxnId="{CE607559-748A-45D5-ABC7-F98231D8FB33}">
      <dgm:prSet/>
      <dgm:spPr/>
      <dgm:t>
        <a:bodyPr/>
        <a:lstStyle/>
        <a:p>
          <a:endParaRPr lang="nb-NO"/>
        </a:p>
      </dgm:t>
    </dgm:pt>
    <dgm:pt modelId="{B8EEECB5-5540-46DE-8546-35BDCB268C6A}" type="pres">
      <dgm:prSet presAssocID="{39021FBB-7A2A-49AF-B00B-959567C948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89568B-BF8A-4CE4-8B5E-3CCE306C9D26}" type="pres">
      <dgm:prSet presAssocID="{C97EE2B3-64A9-4F2A-B0AD-FE730F8F5143}" presName="hierRoot1" presStyleCnt="0">
        <dgm:presLayoutVars>
          <dgm:hierBranch val="init"/>
        </dgm:presLayoutVars>
      </dgm:prSet>
      <dgm:spPr/>
    </dgm:pt>
    <dgm:pt modelId="{28C4F6DC-A7A0-4736-8CBA-A59449939A57}" type="pres">
      <dgm:prSet presAssocID="{C97EE2B3-64A9-4F2A-B0AD-FE730F8F5143}" presName="rootComposite1" presStyleCnt="0"/>
      <dgm:spPr/>
    </dgm:pt>
    <dgm:pt modelId="{A7ADCB84-65FA-48A0-A06C-BC91F74B64FE}" type="pres">
      <dgm:prSet presAssocID="{C97EE2B3-64A9-4F2A-B0AD-FE730F8F5143}" presName="rootText1" presStyleLbl="node0" presStyleIdx="0" presStyleCnt="1">
        <dgm:presLayoutVars>
          <dgm:chPref val="3"/>
        </dgm:presLayoutVars>
      </dgm:prSet>
      <dgm:spPr/>
    </dgm:pt>
    <dgm:pt modelId="{B43BBE68-E2C8-4DCE-AC2F-1D447307F651}" type="pres">
      <dgm:prSet presAssocID="{C97EE2B3-64A9-4F2A-B0AD-FE730F8F5143}" presName="rootConnector1" presStyleLbl="node1" presStyleIdx="0" presStyleCnt="0"/>
      <dgm:spPr/>
    </dgm:pt>
    <dgm:pt modelId="{6EF7CE73-383E-4329-AF2D-0224A35AF227}" type="pres">
      <dgm:prSet presAssocID="{C97EE2B3-64A9-4F2A-B0AD-FE730F8F5143}" presName="hierChild2" presStyleCnt="0"/>
      <dgm:spPr/>
    </dgm:pt>
    <dgm:pt modelId="{8AFBBBF4-A39A-490F-88D0-862AC23870FD}" type="pres">
      <dgm:prSet presAssocID="{7F815C0D-A809-4FA1-9260-E92ECF673D9E}" presName="Name37" presStyleLbl="parChTrans1D2" presStyleIdx="0" presStyleCnt="3"/>
      <dgm:spPr/>
    </dgm:pt>
    <dgm:pt modelId="{177F99A0-5E8F-4995-B3E7-826425BEB266}" type="pres">
      <dgm:prSet presAssocID="{397FFDB3-CE9E-41E9-8887-6C2234ACFFC4}" presName="hierRoot2" presStyleCnt="0">
        <dgm:presLayoutVars>
          <dgm:hierBranch val="init"/>
        </dgm:presLayoutVars>
      </dgm:prSet>
      <dgm:spPr/>
    </dgm:pt>
    <dgm:pt modelId="{1F65F7E2-1DA0-4877-AA2E-D27208AB3AE3}" type="pres">
      <dgm:prSet presAssocID="{397FFDB3-CE9E-41E9-8887-6C2234ACFFC4}" presName="rootComposite" presStyleCnt="0"/>
      <dgm:spPr/>
    </dgm:pt>
    <dgm:pt modelId="{C09D3EE5-A04E-4DCC-86B5-7348AA726B59}" type="pres">
      <dgm:prSet presAssocID="{397FFDB3-CE9E-41E9-8887-6C2234ACFFC4}" presName="rootText" presStyleLbl="node2" presStyleIdx="0" presStyleCnt="1">
        <dgm:presLayoutVars>
          <dgm:chPref val="3"/>
        </dgm:presLayoutVars>
      </dgm:prSet>
      <dgm:spPr/>
    </dgm:pt>
    <dgm:pt modelId="{74169927-6C52-4901-A6D0-8080C668CEDE}" type="pres">
      <dgm:prSet presAssocID="{397FFDB3-CE9E-41E9-8887-6C2234ACFFC4}" presName="rootConnector" presStyleLbl="node2" presStyleIdx="0" presStyleCnt="1"/>
      <dgm:spPr/>
    </dgm:pt>
    <dgm:pt modelId="{B575EE2A-3D61-4172-B32E-A239EF1D7546}" type="pres">
      <dgm:prSet presAssocID="{397FFDB3-CE9E-41E9-8887-6C2234ACFFC4}" presName="hierChild4" presStyleCnt="0"/>
      <dgm:spPr/>
    </dgm:pt>
    <dgm:pt modelId="{7648487F-80A2-4247-83E3-5A5CF7625B0D}" type="pres">
      <dgm:prSet presAssocID="{397FFDB3-CE9E-41E9-8887-6C2234ACFFC4}" presName="hierChild5" presStyleCnt="0"/>
      <dgm:spPr/>
    </dgm:pt>
    <dgm:pt modelId="{CA57A99D-3D1F-4F92-8542-ACB154B01864}" type="pres">
      <dgm:prSet presAssocID="{16AED5CE-1CE0-45B5-9F2D-4717791F0A5A}" presName="Name111" presStyleLbl="parChTrans1D3" presStyleIdx="0" presStyleCnt="2"/>
      <dgm:spPr/>
    </dgm:pt>
    <dgm:pt modelId="{BCF8ABB2-A3EB-4232-942D-9ACA4A57D6C4}" type="pres">
      <dgm:prSet presAssocID="{1ED65CC2-004E-4BE3-9B37-8F5EB8C9A47E}" presName="hierRoot3" presStyleCnt="0">
        <dgm:presLayoutVars>
          <dgm:hierBranch val="init"/>
        </dgm:presLayoutVars>
      </dgm:prSet>
      <dgm:spPr/>
    </dgm:pt>
    <dgm:pt modelId="{E91493D5-509F-4C28-83EF-62B0B0696BCB}" type="pres">
      <dgm:prSet presAssocID="{1ED65CC2-004E-4BE3-9B37-8F5EB8C9A47E}" presName="rootComposite3" presStyleCnt="0"/>
      <dgm:spPr/>
    </dgm:pt>
    <dgm:pt modelId="{87DBC710-5508-4F8C-8C66-BC4977978231}" type="pres">
      <dgm:prSet presAssocID="{1ED65CC2-004E-4BE3-9B37-8F5EB8C9A47E}" presName="rootText3" presStyleLbl="asst2" presStyleIdx="0" presStyleCnt="2">
        <dgm:presLayoutVars>
          <dgm:chPref val="3"/>
        </dgm:presLayoutVars>
      </dgm:prSet>
      <dgm:spPr/>
    </dgm:pt>
    <dgm:pt modelId="{3108BBB7-8D5E-4DF1-B26C-32B345233B39}" type="pres">
      <dgm:prSet presAssocID="{1ED65CC2-004E-4BE3-9B37-8F5EB8C9A47E}" presName="rootConnector3" presStyleLbl="asst2" presStyleIdx="0" presStyleCnt="2"/>
      <dgm:spPr/>
    </dgm:pt>
    <dgm:pt modelId="{5D15FF12-094D-4E2C-B25C-F2751D4D145B}" type="pres">
      <dgm:prSet presAssocID="{1ED65CC2-004E-4BE3-9B37-8F5EB8C9A47E}" presName="hierChild6" presStyleCnt="0"/>
      <dgm:spPr/>
    </dgm:pt>
    <dgm:pt modelId="{C2F64813-38BF-40A0-8BE6-879AAEA980A5}" type="pres">
      <dgm:prSet presAssocID="{1ED65CC2-004E-4BE3-9B37-8F5EB8C9A47E}" presName="hierChild7" presStyleCnt="0"/>
      <dgm:spPr/>
    </dgm:pt>
    <dgm:pt modelId="{5E301D49-D12C-46CC-A83F-F56EB987C21E}" type="pres">
      <dgm:prSet presAssocID="{F02CF71D-5078-432D-B5E7-7AC4CD0BFC4B}" presName="Name111" presStyleLbl="parChTrans1D3" presStyleIdx="1" presStyleCnt="2"/>
      <dgm:spPr/>
    </dgm:pt>
    <dgm:pt modelId="{2AA716EA-ACDF-41A0-98BB-4A8CB9B63598}" type="pres">
      <dgm:prSet presAssocID="{F47CB026-3167-42BD-8AA1-4936678594EB}" presName="hierRoot3" presStyleCnt="0">
        <dgm:presLayoutVars>
          <dgm:hierBranch val="init"/>
        </dgm:presLayoutVars>
      </dgm:prSet>
      <dgm:spPr/>
    </dgm:pt>
    <dgm:pt modelId="{5A57F312-3A0D-4389-9F43-505F144561AF}" type="pres">
      <dgm:prSet presAssocID="{F47CB026-3167-42BD-8AA1-4936678594EB}" presName="rootComposite3" presStyleCnt="0"/>
      <dgm:spPr/>
    </dgm:pt>
    <dgm:pt modelId="{732D96A6-0E62-463B-B062-DA1E20006839}" type="pres">
      <dgm:prSet presAssocID="{F47CB026-3167-42BD-8AA1-4936678594EB}" presName="rootText3" presStyleLbl="asst2" presStyleIdx="1" presStyleCnt="2">
        <dgm:presLayoutVars>
          <dgm:chPref val="3"/>
        </dgm:presLayoutVars>
      </dgm:prSet>
      <dgm:spPr/>
    </dgm:pt>
    <dgm:pt modelId="{E64A8E17-4E7F-430B-BCBE-EAD429873671}" type="pres">
      <dgm:prSet presAssocID="{F47CB026-3167-42BD-8AA1-4936678594EB}" presName="rootConnector3" presStyleLbl="asst2" presStyleIdx="1" presStyleCnt="2"/>
      <dgm:spPr/>
    </dgm:pt>
    <dgm:pt modelId="{53C7F531-7A8C-47B7-8A2C-7CF142EF3B7D}" type="pres">
      <dgm:prSet presAssocID="{F47CB026-3167-42BD-8AA1-4936678594EB}" presName="hierChild6" presStyleCnt="0"/>
      <dgm:spPr/>
    </dgm:pt>
    <dgm:pt modelId="{8BAF43E2-0F9B-4F6D-A3AA-3EFC85B24E2F}" type="pres">
      <dgm:prSet presAssocID="{F47CB026-3167-42BD-8AA1-4936678594EB}" presName="hierChild7" presStyleCnt="0"/>
      <dgm:spPr/>
    </dgm:pt>
    <dgm:pt modelId="{1095F616-DD40-4CE1-A5D6-16DB53D8246F}" type="pres">
      <dgm:prSet presAssocID="{C97EE2B3-64A9-4F2A-B0AD-FE730F8F5143}" presName="hierChild3" presStyleCnt="0"/>
      <dgm:spPr/>
    </dgm:pt>
    <dgm:pt modelId="{B6719290-F87D-4F6A-B947-595A383C8B36}" type="pres">
      <dgm:prSet presAssocID="{9FBE6630-F161-49C1-87A6-9380A2E43AA4}" presName="Name111" presStyleLbl="parChTrans1D2" presStyleIdx="1" presStyleCnt="3"/>
      <dgm:spPr/>
    </dgm:pt>
    <dgm:pt modelId="{A6B0174D-B3EA-49A7-8E38-069E870DD49C}" type="pres">
      <dgm:prSet presAssocID="{E823113F-1B56-4E28-B074-102B1AE10539}" presName="hierRoot3" presStyleCnt="0">
        <dgm:presLayoutVars>
          <dgm:hierBranch val="init"/>
        </dgm:presLayoutVars>
      </dgm:prSet>
      <dgm:spPr/>
    </dgm:pt>
    <dgm:pt modelId="{4509ACA5-D726-48B1-9DC7-9606A8042E72}" type="pres">
      <dgm:prSet presAssocID="{E823113F-1B56-4E28-B074-102B1AE10539}" presName="rootComposite3" presStyleCnt="0"/>
      <dgm:spPr/>
    </dgm:pt>
    <dgm:pt modelId="{24D898E7-378F-4E2E-9A56-AAC800638499}" type="pres">
      <dgm:prSet presAssocID="{E823113F-1B56-4E28-B074-102B1AE10539}" presName="rootText3" presStyleLbl="asst1" presStyleIdx="0" presStyleCnt="2">
        <dgm:presLayoutVars>
          <dgm:chPref val="3"/>
        </dgm:presLayoutVars>
      </dgm:prSet>
      <dgm:spPr>
        <a:xfrm>
          <a:off x="950317" y="2004880"/>
          <a:ext cx="2817812" cy="1408906"/>
        </a:xfrm>
        <a:prstGeom prst="rect">
          <a:avLst/>
        </a:prstGeom>
      </dgm:spPr>
    </dgm:pt>
    <dgm:pt modelId="{171A8163-889E-4530-971E-9BFA6E2F162D}" type="pres">
      <dgm:prSet presAssocID="{E823113F-1B56-4E28-B074-102B1AE10539}" presName="rootConnector3" presStyleLbl="asst1" presStyleIdx="0" presStyleCnt="2"/>
      <dgm:spPr/>
    </dgm:pt>
    <dgm:pt modelId="{FBF14843-EEC3-4318-A1AB-694954B35C37}" type="pres">
      <dgm:prSet presAssocID="{E823113F-1B56-4E28-B074-102B1AE10539}" presName="hierChild6" presStyleCnt="0"/>
      <dgm:spPr/>
    </dgm:pt>
    <dgm:pt modelId="{DF11E909-FD98-462C-AA10-11B5E80D8459}" type="pres">
      <dgm:prSet presAssocID="{E823113F-1B56-4E28-B074-102B1AE10539}" presName="hierChild7" presStyleCnt="0"/>
      <dgm:spPr/>
    </dgm:pt>
    <dgm:pt modelId="{C61B9601-D40F-405F-896E-338C38DB9B23}" type="pres">
      <dgm:prSet presAssocID="{E3AB8148-C7E5-43CB-B9D7-C846A6E017EA}" presName="Name111" presStyleLbl="parChTrans1D2" presStyleIdx="2" presStyleCnt="3"/>
      <dgm:spPr/>
    </dgm:pt>
    <dgm:pt modelId="{1795B3FD-A8C1-4227-A41C-47E58D55D2B2}" type="pres">
      <dgm:prSet presAssocID="{CC53C669-E3EC-4CD3-8671-5261AE2114E7}" presName="hierRoot3" presStyleCnt="0">
        <dgm:presLayoutVars>
          <dgm:hierBranch val="init"/>
        </dgm:presLayoutVars>
      </dgm:prSet>
      <dgm:spPr/>
    </dgm:pt>
    <dgm:pt modelId="{ED76562E-477F-4652-B3CC-181C26236C25}" type="pres">
      <dgm:prSet presAssocID="{CC53C669-E3EC-4CD3-8671-5261AE2114E7}" presName="rootComposite3" presStyleCnt="0"/>
      <dgm:spPr/>
    </dgm:pt>
    <dgm:pt modelId="{9A403CB4-4987-4EA5-9226-C17772AAA3EE}" type="pres">
      <dgm:prSet presAssocID="{CC53C669-E3EC-4CD3-8671-5261AE2114E7}" presName="rootText3" presStyleLbl="asst1" presStyleIdx="1" presStyleCnt="2">
        <dgm:presLayoutVars>
          <dgm:chPref val="3"/>
        </dgm:presLayoutVars>
      </dgm:prSet>
      <dgm:spPr>
        <a:xfrm>
          <a:off x="4359870" y="2004880"/>
          <a:ext cx="2817812" cy="1408906"/>
        </a:xfrm>
        <a:prstGeom prst="rect">
          <a:avLst/>
        </a:prstGeom>
      </dgm:spPr>
    </dgm:pt>
    <dgm:pt modelId="{0B1B35D5-B9A9-45ED-8265-787978CC7933}" type="pres">
      <dgm:prSet presAssocID="{CC53C669-E3EC-4CD3-8671-5261AE2114E7}" presName="rootConnector3" presStyleLbl="asst1" presStyleIdx="1" presStyleCnt="2"/>
      <dgm:spPr/>
    </dgm:pt>
    <dgm:pt modelId="{630685C4-A491-4E03-A4AE-DEC8555FDA90}" type="pres">
      <dgm:prSet presAssocID="{CC53C669-E3EC-4CD3-8671-5261AE2114E7}" presName="hierChild6" presStyleCnt="0"/>
      <dgm:spPr/>
    </dgm:pt>
    <dgm:pt modelId="{84576D93-A26D-4FF3-BF3B-CDA0EA91D942}" type="pres">
      <dgm:prSet presAssocID="{CC53C669-E3EC-4CD3-8671-5261AE2114E7}" presName="hierChild7" presStyleCnt="0"/>
      <dgm:spPr/>
    </dgm:pt>
  </dgm:ptLst>
  <dgm:cxnLst>
    <dgm:cxn modelId="{AADBBB1E-CB38-4644-97EE-1EA2FD477A0F}" type="presOf" srcId="{1ED65CC2-004E-4BE3-9B37-8F5EB8C9A47E}" destId="{3108BBB7-8D5E-4DF1-B26C-32B345233B39}" srcOrd="1" destOrd="0" presId="urn:microsoft.com/office/officeart/2005/8/layout/orgChart1"/>
    <dgm:cxn modelId="{71B8BE20-330D-43B2-834D-8152658256D9}" srcId="{397FFDB3-CE9E-41E9-8887-6C2234ACFFC4}" destId="{1ED65CC2-004E-4BE3-9B37-8F5EB8C9A47E}" srcOrd="0" destOrd="0" parTransId="{16AED5CE-1CE0-45B5-9F2D-4717791F0A5A}" sibTransId="{4CD02E13-E6E1-455D-875E-0FB8AFF669F8}"/>
    <dgm:cxn modelId="{08647226-AD6C-449E-AA0F-4994DA1B7103}" type="presOf" srcId="{F47CB026-3167-42BD-8AA1-4936678594EB}" destId="{732D96A6-0E62-463B-B062-DA1E20006839}" srcOrd="0" destOrd="0" presId="urn:microsoft.com/office/officeart/2005/8/layout/orgChart1"/>
    <dgm:cxn modelId="{8A862B36-AD7C-44DB-80D5-19B5A3275856}" srcId="{C97EE2B3-64A9-4F2A-B0AD-FE730F8F5143}" destId="{E823113F-1B56-4E28-B074-102B1AE10539}" srcOrd="0" destOrd="0" parTransId="{9FBE6630-F161-49C1-87A6-9380A2E43AA4}" sibTransId="{EC3F9143-38A2-4866-910C-137BCD1308F6}"/>
    <dgm:cxn modelId="{964D105E-27A3-4EC7-B148-6570EB39BD25}" type="presOf" srcId="{CC53C669-E3EC-4CD3-8671-5261AE2114E7}" destId="{0B1B35D5-B9A9-45ED-8265-787978CC7933}" srcOrd="1" destOrd="0" presId="urn:microsoft.com/office/officeart/2005/8/layout/orgChart1"/>
    <dgm:cxn modelId="{079F1B44-8A8D-4C3D-A1E3-95D19452319B}" type="presOf" srcId="{397FFDB3-CE9E-41E9-8887-6C2234ACFFC4}" destId="{C09D3EE5-A04E-4DCC-86B5-7348AA726B59}" srcOrd="0" destOrd="0" presId="urn:microsoft.com/office/officeart/2005/8/layout/orgChart1"/>
    <dgm:cxn modelId="{86569967-EEFA-468A-8E8C-25A9217E08CF}" type="presOf" srcId="{CC53C669-E3EC-4CD3-8671-5261AE2114E7}" destId="{9A403CB4-4987-4EA5-9226-C17772AAA3EE}" srcOrd="0" destOrd="0" presId="urn:microsoft.com/office/officeart/2005/8/layout/orgChart1"/>
    <dgm:cxn modelId="{11AA3173-8257-4200-BE59-32CC81FF0AA3}" type="presOf" srcId="{7F815C0D-A809-4FA1-9260-E92ECF673D9E}" destId="{8AFBBBF4-A39A-490F-88D0-862AC23870FD}" srcOrd="0" destOrd="0" presId="urn:microsoft.com/office/officeart/2005/8/layout/orgChart1"/>
    <dgm:cxn modelId="{CE607559-748A-45D5-ABC7-F98231D8FB33}" srcId="{397FFDB3-CE9E-41E9-8887-6C2234ACFFC4}" destId="{F47CB026-3167-42BD-8AA1-4936678594EB}" srcOrd="1" destOrd="0" parTransId="{F02CF71D-5078-432D-B5E7-7AC4CD0BFC4B}" sibTransId="{A173431D-1CC8-458A-B6DC-A5A0B0320ED9}"/>
    <dgm:cxn modelId="{EEF7D279-C798-439D-AD65-31002222369A}" type="presOf" srcId="{39021FBB-7A2A-49AF-B00B-959567C94837}" destId="{B8EEECB5-5540-46DE-8546-35BDCB268C6A}" srcOrd="0" destOrd="0" presId="urn:microsoft.com/office/officeart/2005/8/layout/orgChart1"/>
    <dgm:cxn modelId="{38AA1283-856A-4925-B2BF-D7E82E3E188B}" type="presOf" srcId="{C97EE2B3-64A9-4F2A-B0AD-FE730F8F5143}" destId="{B43BBE68-E2C8-4DCE-AC2F-1D447307F651}" srcOrd="1" destOrd="0" presId="urn:microsoft.com/office/officeart/2005/8/layout/orgChart1"/>
    <dgm:cxn modelId="{8800F485-A0D7-44B6-A547-0A38EF0E60BC}" type="presOf" srcId="{E823113F-1B56-4E28-B074-102B1AE10539}" destId="{171A8163-889E-4530-971E-9BFA6E2F162D}" srcOrd="1" destOrd="0" presId="urn:microsoft.com/office/officeart/2005/8/layout/orgChart1"/>
    <dgm:cxn modelId="{6021F887-93FD-4207-8657-7252FC5BEF2B}" type="presOf" srcId="{16AED5CE-1CE0-45B5-9F2D-4717791F0A5A}" destId="{CA57A99D-3D1F-4F92-8542-ACB154B01864}" srcOrd="0" destOrd="0" presId="urn:microsoft.com/office/officeart/2005/8/layout/orgChart1"/>
    <dgm:cxn modelId="{0805048B-BA25-450B-AA4F-F3EA97E143EE}" type="presOf" srcId="{C97EE2B3-64A9-4F2A-B0AD-FE730F8F5143}" destId="{A7ADCB84-65FA-48A0-A06C-BC91F74B64FE}" srcOrd="0" destOrd="0" presId="urn:microsoft.com/office/officeart/2005/8/layout/orgChart1"/>
    <dgm:cxn modelId="{A8214D91-B389-4CBE-9DB5-4B36063A9D40}" type="presOf" srcId="{9FBE6630-F161-49C1-87A6-9380A2E43AA4}" destId="{B6719290-F87D-4F6A-B947-595A383C8B36}" srcOrd="0" destOrd="0" presId="urn:microsoft.com/office/officeart/2005/8/layout/orgChart1"/>
    <dgm:cxn modelId="{B0664F9E-279E-47D6-9BF0-1E7CB8B7DD2D}" type="presOf" srcId="{1ED65CC2-004E-4BE3-9B37-8F5EB8C9A47E}" destId="{87DBC710-5508-4F8C-8C66-BC4977978231}" srcOrd="0" destOrd="0" presId="urn:microsoft.com/office/officeart/2005/8/layout/orgChart1"/>
    <dgm:cxn modelId="{6B42E89F-7A79-4B1F-9962-381FB56AEC2E}" srcId="{C97EE2B3-64A9-4F2A-B0AD-FE730F8F5143}" destId="{CC53C669-E3EC-4CD3-8671-5261AE2114E7}" srcOrd="2" destOrd="0" parTransId="{E3AB8148-C7E5-43CB-B9D7-C846A6E017EA}" sibTransId="{34A3BD1B-74D9-4ADF-8DE3-49EB3DB95AF3}"/>
    <dgm:cxn modelId="{06057BAB-156D-48B9-BBF6-8BC4577BA92A}" type="presOf" srcId="{E823113F-1B56-4E28-B074-102B1AE10539}" destId="{24D898E7-378F-4E2E-9A56-AAC800638499}" srcOrd="0" destOrd="0" presId="urn:microsoft.com/office/officeart/2005/8/layout/orgChart1"/>
    <dgm:cxn modelId="{968FD9D8-94DB-4310-88A0-E2C2196F8FF8}" type="presOf" srcId="{F47CB026-3167-42BD-8AA1-4936678594EB}" destId="{E64A8E17-4E7F-430B-BCBE-EAD429873671}" srcOrd="1" destOrd="0" presId="urn:microsoft.com/office/officeart/2005/8/layout/orgChart1"/>
    <dgm:cxn modelId="{307F69E1-1687-489B-92FE-3AF7F02B56BF}" type="presOf" srcId="{F02CF71D-5078-432D-B5E7-7AC4CD0BFC4B}" destId="{5E301D49-D12C-46CC-A83F-F56EB987C21E}" srcOrd="0" destOrd="0" presId="urn:microsoft.com/office/officeart/2005/8/layout/orgChart1"/>
    <dgm:cxn modelId="{6F3BB8E4-62BA-4299-BBB7-CA7760D6365C}" type="presOf" srcId="{E3AB8148-C7E5-43CB-B9D7-C846A6E017EA}" destId="{C61B9601-D40F-405F-896E-338C38DB9B23}" srcOrd="0" destOrd="0" presId="urn:microsoft.com/office/officeart/2005/8/layout/orgChart1"/>
    <dgm:cxn modelId="{9A0AF5F3-3F55-4149-9B36-B20B46ABFD4A}" srcId="{39021FBB-7A2A-49AF-B00B-959567C94837}" destId="{C97EE2B3-64A9-4F2A-B0AD-FE730F8F5143}" srcOrd="0" destOrd="0" parTransId="{9A1CE227-55D2-45CA-BBF3-DE72ADBB89D8}" sibTransId="{3FF79F45-6D40-4905-B8C0-AFD725A3E71C}"/>
    <dgm:cxn modelId="{FE6119F9-2917-4203-BA06-C063318A5E5E}" srcId="{C97EE2B3-64A9-4F2A-B0AD-FE730F8F5143}" destId="{397FFDB3-CE9E-41E9-8887-6C2234ACFFC4}" srcOrd="1" destOrd="0" parTransId="{7F815C0D-A809-4FA1-9260-E92ECF673D9E}" sibTransId="{5ECE0CCE-81A8-4EF2-BEDE-4D9B44229BB4}"/>
    <dgm:cxn modelId="{C746D9FD-F229-4E0D-BA1D-542365BB3B47}" type="presOf" srcId="{397FFDB3-CE9E-41E9-8887-6C2234ACFFC4}" destId="{74169927-6C52-4901-A6D0-8080C668CEDE}" srcOrd="1" destOrd="0" presId="urn:microsoft.com/office/officeart/2005/8/layout/orgChart1"/>
    <dgm:cxn modelId="{F44A7A12-8FC9-41B9-9B0D-51052E49450E}" type="presParOf" srcId="{B8EEECB5-5540-46DE-8546-35BDCB268C6A}" destId="{6389568B-BF8A-4CE4-8B5E-3CCE306C9D26}" srcOrd="0" destOrd="0" presId="urn:microsoft.com/office/officeart/2005/8/layout/orgChart1"/>
    <dgm:cxn modelId="{A0044457-F31A-4676-870C-C54152317941}" type="presParOf" srcId="{6389568B-BF8A-4CE4-8B5E-3CCE306C9D26}" destId="{28C4F6DC-A7A0-4736-8CBA-A59449939A57}" srcOrd="0" destOrd="0" presId="urn:microsoft.com/office/officeart/2005/8/layout/orgChart1"/>
    <dgm:cxn modelId="{8B0BD3AE-D0B3-41D6-9B8A-12EFD345DCDB}" type="presParOf" srcId="{28C4F6DC-A7A0-4736-8CBA-A59449939A57}" destId="{A7ADCB84-65FA-48A0-A06C-BC91F74B64FE}" srcOrd="0" destOrd="0" presId="urn:microsoft.com/office/officeart/2005/8/layout/orgChart1"/>
    <dgm:cxn modelId="{3F691224-42B6-46B3-BA62-FDAF648615AD}" type="presParOf" srcId="{28C4F6DC-A7A0-4736-8CBA-A59449939A57}" destId="{B43BBE68-E2C8-4DCE-AC2F-1D447307F651}" srcOrd="1" destOrd="0" presId="urn:microsoft.com/office/officeart/2005/8/layout/orgChart1"/>
    <dgm:cxn modelId="{1949A307-FCCA-419B-9270-BF2041EE98CB}" type="presParOf" srcId="{6389568B-BF8A-4CE4-8B5E-3CCE306C9D26}" destId="{6EF7CE73-383E-4329-AF2D-0224A35AF227}" srcOrd="1" destOrd="0" presId="urn:microsoft.com/office/officeart/2005/8/layout/orgChart1"/>
    <dgm:cxn modelId="{48C781A9-B26D-4645-819D-5C14768E9FBC}" type="presParOf" srcId="{6EF7CE73-383E-4329-AF2D-0224A35AF227}" destId="{8AFBBBF4-A39A-490F-88D0-862AC23870FD}" srcOrd="0" destOrd="0" presId="urn:microsoft.com/office/officeart/2005/8/layout/orgChart1"/>
    <dgm:cxn modelId="{2C58C083-85FE-4AAB-ABDB-19C71D185E30}" type="presParOf" srcId="{6EF7CE73-383E-4329-AF2D-0224A35AF227}" destId="{177F99A0-5E8F-4995-B3E7-826425BEB266}" srcOrd="1" destOrd="0" presId="urn:microsoft.com/office/officeart/2005/8/layout/orgChart1"/>
    <dgm:cxn modelId="{16EF2FBB-8934-4510-BA55-067B5EAE8FED}" type="presParOf" srcId="{177F99A0-5E8F-4995-B3E7-826425BEB266}" destId="{1F65F7E2-1DA0-4877-AA2E-D27208AB3AE3}" srcOrd="0" destOrd="0" presId="urn:microsoft.com/office/officeart/2005/8/layout/orgChart1"/>
    <dgm:cxn modelId="{91664A1C-DDC5-467E-A6F6-C113F4D5E0FF}" type="presParOf" srcId="{1F65F7E2-1DA0-4877-AA2E-D27208AB3AE3}" destId="{C09D3EE5-A04E-4DCC-86B5-7348AA726B59}" srcOrd="0" destOrd="0" presId="urn:microsoft.com/office/officeart/2005/8/layout/orgChart1"/>
    <dgm:cxn modelId="{3C28B250-4F1F-4DDC-AA70-616DF479E762}" type="presParOf" srcId="{1F65F7E2-1DA0-4877-AA2E-D27208AB3AE3}" destId="{74169927-6C52-4901-A6D0-8080C668CEDE}" srcOrd="1" destOrd="0" presId="urn:microsoft.com/office/officeart/2005/8/layout/orgChart1"/>
    <dgm:cxn modelId="{032639A1-04B1-4D42-BFB5-6A041FB7CA1B}" type="presParOf" srcId="{177F99A0-5E8F-4995-B3E7-826425BEB266}" destId="{B575EE2A-3D61-4172-B32E-A239EF1D7546}" srcOrd="1" destOrd="0" presId="urn:microsoft.com/office/officeart/2005/8/layout/orgChart1"/>
    <dgm:cxn modelId="{FF03886F-0941-478A-874F-864CECF3F650}" type="presParOf" srcId="{177F99A0-5E8F-4995-B3E7-826425BEB266}" destId="{7648487F-80A2-4247-83E3-5A5CF7625B0D}" srcOrd="2" destOrd="0" presId="urn:microsoft.com/office/officeart/2005/8/layout/orgChart1"/>
    <dgm:cxn modelId="{00C37925-D955-4213-B0E9-4CC7B5587D8E}" type="presParOf" srcId="{7648487F-80A2-4247-83E3-5A5CF7625B0D}" destId="{CA57A99D-3D1F-4F92-8542-ACB154B01864}" srcOrd="0" destOrd="0" presId="urn:microsoft.com/office/officeart/2005/8/layout/orgChart1"/>
    <dgm:cxn modelId="{072EE865-5EA5-422B-994D-8880FA884C2B}" type="presParOf" srcId="{7648487F-80A2-4247-83E3-5A5CF7625B0D}" destId="{BCF8ABB2-A3EB-4232-942D-9ACA4A57D6C4}" srcOrd="1" destOrd="0" presId="urn:microsoft.com/office/officeart/2005/8/layout/orgChart1"/>
    <dgm:cxn modelId="{0D4F21F8-5B7B-4551-8F2E-7CD76FAA47ED}" type="presParOf" srcId="{BCF8ABB2-A3EB-4232-942D-9ACA4A57D6C4}" destId="{E91493D5-509F-4C28-83EF-62B0B0696BCB}" srcOrd="0" destOrd="0" presId="urn:microsoft.com/office/officeart/2005/8/layout/orgChart1"/>
    <dgm:cxn modelId="{B0FE691A-48BA-4CF4-A4C1-B8B39ED8104A}" type="presParOf" srcId="{E91493D5-509F-4C28-83EF-62B0B0696BCB}" destId="{87DBC710-5508-4F8C-8C66-BC4977978231}" srcOrd="0" destOrd="0" presId="urn:microsoft.com/office/officeart/2005/8/layout/orgChart1"/>
    <dgm:cxn modelId="{93AEE7FD-F439-4BE3-A227-83179A0CDD7F}" type="presParOf" srcId="{E91493D5-509F-4C28-83EF-62B0B0696BCB}" destId="{3108BBB7-8D5E-4DF1-B26C-32B345233B39}" srcOrd="1" destOrd="0" presId="urn:microsoft.com/office/officeart/2005/8/layout/orgChart1"/>
    <dgm:cxn modelId="{BF3BFFA2-F5BC-4F81-91FD-D0A677B4EB6A}" type="presParOf" srcId="{BCF8ABB2-A3EB-4232-942D-9ACA4A57D6C4}" destId="{5D15FF12-094D-4E2C-B25C-F2751D4D145B}" srcOrd="1" destOrd="0" presId="urn:microsoft.com/office/officeart/2005/8/layout/orgChart1"/>
    <dgm:cxn modelId="{8E2556E9-3AC4-4C80-9605-8F1CA3A29CE6}" type="presParOf" srcId="{BCF8ABB2-A3EB-4232-942D-9ACA4A57D6C4}" destId="{C2F64813-38BF-40A0-8BE6-879AAEA980A5}" srcOrd="2" destOrd="0" presId="urn:microsoft.com/office/officeart/2005/8/layout/orgChart1"/>
    <dgm:cxn modelId="{3D84444C-378C-4CFA-B4D8-28CF5DC609B1}" type="presParOf" srcId="{7648487F-80A2-4247-83E3-5A5CF7625B0D}" destId="{5E301D49-D12C-46CC-A83F-F56EB987C21E}" srcOrd="2" destOrd="0" presId="urn:microsoft.com/office/officeart/2005/8/layout/orgChart1"/>
    <dgm:cxn modelId="{6A045514-F0F7-40D5-AD28-2095752E6437}" type="presParOf" srcId="{7648487F-80A2-4247-83E3-5A5CF7625B0D}" destId="{2AA716EA-ACDF-41A0-98BB-4A8CB9B63598}" srcOrd="3" destOrd="0" presId="urn:microsoft.com/office/officeart/2005/8/layout/orgChart1"/>
    <dgm:cxn modelId="{CDD9488C-99CC-4B01-B6C1-8308BDFE7381}" type="presParOf" srcId="{2AA716EA-ACDF-41A0-98BB-4A8CB9B63598}" destId="{5A57F312-3A0D-4389-9F43-505F144561AF}" srcOrd="0" destOrd="0" presId="urn:microsoft.com/office/officeart/2005/8/layout/orgChart1"/>
    <dgm:cxn modelId="{A73593B3-E34F-4224-B6F8-218AB0FB63F9}" type="presParOf" srcId="{5A57F312-3A0D-4389-9F43-505F144561AF}" destId="{732D96A6-0E62-463B-B062-DA1E20006839}" srcOrd="0" destOrd="0" presId="urn:microsoft.com/office/officeart/2005/8/layout/orgChart1"/>
    <dgm:cxn modelId="{46AC6623-1637-44F1-8DC3-1766099CFBCC}" type="presParOf" srcId="{5A57F312-3A0D-4389-9F43-505F144561AF}" destId="{E64A8E17-4E7F-430B-BCBE-EAD429873671}" srcOrd="1" destOrd="0" presId="urn:microsoft.com/office/officeart/2005/8/layout/orgChart1"/>
    <dgm:cxn modelId="{8CC044DC-B231-4001-802C-CE87EF9ABFF2}" type="presParOf" srcId="{2AA716EA-ACDF-41A0-98BB-4A8CB9B63598}" destId="{53C7F531-7A8C-47B7-8A2C-7CF142EF3B7D}" srcOrd="1" destOrd="0" presId="urn:microsoft.com/office/officeart/2005/8/layout/orgChart1"/>
    <dgm:cxn modelId="{75E4A36B-E9DC-43A4-9CC0-C8C7861E288E}" type="presParOf" srcId="{2AA716EA-ACDF-41A0-98BB-4A8CB9B63598}" destId="{8BAF43E2-0F9B-4F6D-A3AA-3EFC85B24E2F}" srcOrd="2" destOrd="0" presId="urn:microsoft.com/office/officeart/2005/8/layout/orgChart1"/>
    <dgm:cxn modelId="{7D66B78E-4907-408F-B25A-35108F3CD2D4}" type="presParOf" srcId="{6389568B-BF8A-4CE4-8B5E-3CCE306C9D26}" destId="{1095F616-DD40-4CE1-A5D6-16DB53D8246F}" srcOrd="2" destOrd="0" presId="urn:microsoft.com/office/officeart/2005/8/layout/orgChart1"/>
    <dgm:cxn modelId="{3FCE00B5-3B13-4CC7-8272-847893EBE0A8}" type="presParOf" srcId="{1095F616-DD40-4CE1-A5D6-16DB53D8246F}" destId="{B6719290-F87D-4F6A-B947-595A383C8B36}" srcOrd="0" destOrd="0" presId="urn:microsoft.com/office/officeart/2005/8/layout/orgChart1"/>
    <dgm:cxn modelId="{D94F0AC4-F278-425F-8FB2-6D8DB6A34118}" type="presParOf" srcId="{1095F616-DD40-4CE1-A5D6-16DB53D8246F}" destId="{A6B0174D-B3EA-49A7-8E38-069E870DD49C}" srcOrd="1" destOrd="0" presId="urn:microsoft.com/office/officeart/2005/8/layout/orgChart1"/>
    <dgm:cxn modelId="{A107FCB6-4363-480C-8E08-19367BCEE9BB}" type="presParOf" srcId="{A6B0174D-B3EA-49A7-8E38-069E870DD49C}" destId="{4509ACA5-D726-48B1-9DC7-9606A8042E72}" srcOrd="0" destOrd="0" presId="urn:microsoft.com/office/officeart/2005/8/layout/orgChart1"/>
    <dgm:cxn modelId="{B496FDF9-9D5D-49F3-86A3-48DD9C587E91}" type="presParOf" srcId="{4509ACA5-D726-48B1-9DC7-9606A8042E72}" destId="{24D898E7-378F-4E2E-9A56-AAC800638499}" srcOrd="0" destOrd="0" presId="urn:microsoft.com/office/officeart/2005/8/layout/orgChart1"/>
    <dgm:cxn modelId="{EDB8E923-BA42-4A44-9300-46665E684B6D}" type="presParOf" srcId="{4509ACA5-D726-48B1-9DC7-9606A8042E72}" destId="{171A8163-889E-4530-971E-9BFA6E2F162D}" srcOrd="1" destOrd="0" presId="urn:microsoft.com/office/officeart/2005/8/layout/orgChart1"/>
    <dgm:cxn modelId="{0112BAF0-B6CC-4CEB-923B-6C29D901BDDC}" type="presParOf" srcId="{A6B0174D-B3EA-49A7-8E38-069E870DD49C}" destId="{FBF14843-EEC3-4318-A1AB-694954B35C37}" srcOrd="1" destOrd="0" presId="urn:microsoft.com/office/officeart/2005/8/layout/orgChart1"/>
    <dgm:cxn modelId="{88BDFC64-9EDC-4C67-883A-1A93692F2C01}" type="presParOf" srcId="{A6B0174D-B3EA-49A7-8E38-069E870DD49C}" destId="{DF11E909-FD98-462C-AA10-11B5E80D8459}" srcOrd="2" destOrd="0" presId="urn:microsoft.com/office/officeart/2005/8/layout/orgChart1"/>
    <dgm:cxn modelId="{C9348898-E7E8-41EF-AF9E-B4EA122A7A22}" type="presParOf" srcId="{1095F616-DD40-4CE1-A5D6-16DB53D8246F}" destId="{C61B9601-D40F-405F-896E-338C38DB9B23}" srcOrd="2" destOrd="0" presId="urn:microsoft.com/office/officeart/2005/8/layout/orgChart1"/>
    <dgm:cxn modelId="{CD7C80E0-3D89-4508-B3FF-BA96E225CC45}" type="presParOf" srcId="{1095F616-DD40-4CE1-A5D6-16DB53D8246F}" destId="{1795B3FD-A8C1-4227-A41C-47E58D55D2B2}" srcOrd="3" destOrd="0" presId="urn:microsoft.com/office/officeart/2005/8/layout/orgChart1"/>
    <dgm:cxn modelId="{4A5A7D26-0000-45DC-9728-4D34C555734D}" type="presParOf" srcId="{1795B3FD-A8C1-4227-A41C-47E58D55D2B2}" destId="{ED76562E-477F-4652-B3CC-181C26236C25}" srcOrd="0" destOrd="0" presId="urn:microsoft.com/office/officeart/2005/8/layout/orgChart1"/>
    <dgm:cxn modelId="{7AFF4C52-6F65-4F39-9419-2A0023DE4C72}" type="presParOf" srcId="{ED76562E-477F-4652-B3CC-181C26236C25}" destId="{9A403CB4-4987-4EA5-9226-C17772AAA3EE}" srcOrd="0" destOrd="0" presId="urn:microsoft.com/office/officeart/2005/8/layout/orgChart1"/>
    <dgm:cxn modelId="{91383CE0-9CF6-4B3E-AAA5-F28A8522C9FD}" type="presParOf" srcId="{ED76562E-477F-4652-B3CC-181C26236C25}" destId="{0B1B35D5-B9A9-45ED-8265-787978CC7933}" srcOrd="1" destOrd="0" presId="urn:microsoft.com/office/officeart/2005/8/layout/orgChart1"/>
    <dgm:cxn modelId="{34DF7E72-B052-4A5A-97D4-46AD25B75090}" type="presParOf" srcId="{1795B3FD-A8C1-4227-A41C-47E58D55D2B2}" destId="{630685C4-A491-4E03-A4AE-DEC8555FDA90}" srcOrd="1" destOrd="0" presId="urn:microsoft.com/office/officeart/2005/8/layout/orgChart1"/>
    <dgm:cxn modelId="{D732A00E-887C-4334-99F2-E4D5DA80664C}" type="presParOf" srcId="{1795B3FD-A8C1-4227-A41C-47E58D55D2B2}" destId="{84576D93-A26D-4FF3-BF3B-CDA0EA91D9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84618-9A3E-4E98-95E3-C6B63C4BCFEF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81A632B0-719E-493B-8775-74E30ABE1424}">
      <dgm:prSet phldrT="[Tekst]" custT="1"/>
      <dgm:spPr>
        <a:solidFill>
          <a:srgbClr val="CC9900"/>
        </a:solidFill>
      </dgm:spPr>
      <dgm:t>
        <a:bodyPr/>
        <a:lstStyle/>
        <a:p>
          <a:endParaRPr lang="nb-NO" sz="3600" dirty="0"/>
        </a:p>
      </dgm:t>
    </dgm:pt>
    <dgm:pt modelId="{305932D8-844A-4F19-9BAC-A1690DC2D456}" type="parTrans" cxnId="{FBF7021A-F14A-4027-923F-273ED5F0404E}">
      <dgm:prSet/>
      <dgm:spPr/>
      <dgm:t>
        <a:bodyPr/>
        <a:lstStyle/>
        <a:p>
          <a:endParaRPr lang="nb-NO"/>
        </a:p>
      </dgm:t>
    </dgm:pt>
    <dgm:pt modelId="{810783F8-9EFF-4CEE-95F6-37A43D8FED03}" type="sibTrans" cxnId="{FBF7021A-F14A-4027-923F-273ED5F0404E}">
      <dgm:prSet/>
      <dgm:spPr/>
      <dgm:t>
        <a:bodyPr/>
        <a:lstStyle/>
        <a:p>
          <a:endParaRPr lang="nb-NO"/>
        </a:p>
      </dgm:t>
    </dgm:pt>
    <dgm:pt modelId="{D202F2A6-E35B-420D-A62A-17FC27913E1A}">
      <dgm:prSet phldrT="[Tekst]" custT="1"/>
      <dgm:spPr>
        <a:solidFill>
          <a:srgbClr val="92D050"/>
        </a:solidFill>
      </dgm:spPr>
      <dgm:t>
        <a:bodyPr/>
        <a:lstStyle/>
        <a:p>
          <a:r>
            <a:rPr lang="nb-NO" sz="1400" b="1" dirty="0"/>
            <a:t>Helhetlige og inkluderende tjenester og tilbud</a:t>
          </a:r>
          <a:endParaRPr lang="nb-NO" sz="1400" dirty="0"/>
        </a:p>
      </dgm:t>
    </dgm:pt>
    <dgm:pt modelId="{2870CEBC-4D45-4496-89F3-3EE90291CD9D}" type="parTrans" cxnId="{095ED3FA-AFF2-4311-82FE-54BF35DBD815}">
      <dgm:prSet/>
      <dgm:spPr/>
      <dgm:t>
        <a:bodyPr/>
        <a:lstStyle/>
        <a:p>
          <a:endParaRPr lang="nb-NO"/>
        </a:p>
      </dgm:t>
    </dgm:pt>
    <dgm:pt modelId="{D4D3EAB4-B5FA-42F6-8ACE-77666635C8D2}" type="sibTrans" cxnId="{095ED3FA-AFF2-4311-82FE-54BF35DBD815}">
      <dgm:prSet/>
      <dgm:spPr/>
      <dgm:t>
        <a:bodyPr/>
        <a:lstStyle/>
        <a:p>
          <a:endParaRPr lang="nb-NO"/>
        </a:p>
      </dgm:t>
    </dgm:pt>
    <dgm:pt modelId="{B50724DD-C9C1-4CA5-8676-D7532D151AA7}">
      <dgm:prSet/>
      <dgm:spPr>
        <a:solidFill>
          <a:srgbClr val="FF0000"/>
        </a:solidFill>
      </dgm:spPr>
      <dgm:t>
        <a:bodyPr/>
        <a:lstStyle/>
        <a:p>
          <a:r>
            <a:rPr lang="nb-NO" b="1" dirty="0"/>
            <a:t>Videreutvikle profesjonelle fagmiljøer</a:t>
          </a:r>
          <a:r>
            <a:rPr lang="nb-NO" dirty="0"/>
            <a:t> </a:t>
          </a:r>
        </a:p>
      </dgm:t>
    </dgm:pt>
    <dgm:pt modelId="{602D755B-33CC-4813-B857-212F3DB11199}" type="parTrans" cxnId="{0DBB1187-7032-45A6-B481-08998E940C45}">
      <dgm:prSet/>
      <dgm:spPr/>
      <dgm:t>
        <a:bodyPr/>
        <a:lstStyle/>
        <a:p>
          <a:endParaRPr lang="nb-NO"/>
        </a:p>
      </dgm:t>
    </dgm:pt>
    <dgm:pt modelId="{1D5B2E97-49B8-465A-8F6A-B07BBFD3E9ED}" type="sibTrans" cxnId="{0DBB1187-7032-45A6-B481-08998E940C45}">
      <dgm:prSet/>
      <dgm:spPr/>
      <dgm:t>
        <a:bodyPr/>
        <a:lstStyle/>
        <a:p>
          <a:endParaRPr lang="nb-NO"/>
        </a:p>
      </dgm:t>
    </dgm:pt>
    <dgm:pt modelId="{5C9297DB-0AED-400C-BC6C-5C963575F283}">
      <dgm:prSet custT="1"/>
      <dgm:spPr>
        <a:solidFill>
          <a:srgbClr val="00B0F0"/>
        </a:solidFill>
      </dgm:spPr>
      <dgm:t>
        <a:bodyPr/>
        <a:lstStyle/>
        <a:p>
          <a:r>
            <a:rPr lang="nb-NO" sz="1400" b="1" dirty="0"/>
            <a:t>En serviceinnstilt, moderne og digitalisert ny kommune-organisasjon</a:t>
          </a:r>
          <a:r>
            <a:rPr lang="nb-NO" sz="1100" dirty="0"/>
            <a:t> </a:t>
          </a:r>
        </a:p>
      </dgm:t>
    </dgm:pt>
    <dgm:pt modelId="{53503BC3-1381-4B2C-8774-4CB3C4ED8A32}" type="parTrans" cxnId="{30F67302-8827-4045-B0CC-5D115FACF518}">
      <dgm:prSet/>
      <dgm:spPr/>
      <dgm:t>
        <a:bodyPr/>
        <a:lstStyle/>
        <a:p>
          <a:endParaRPr lang="nb-NO"/>
        </a:p>
      </dgm:t>
    </dgm:pt>
    <dgm:pt modelId="{76D2A19C-1015-4579-BF76-3622D316F18E}" type="sibTrans" cxnId="{30F67302-8827-4045-B0CC-5D115FACF518}">
      <dgm:prSet/>
      <dgm:spPr/>
      <dgm:t>
        <a:bodyPr/>
        <a:lstStyle/>
        <a:p>
          <a:endParaRPr lang="nb-NO"/>
        </a:p>
      </dgm:t>
    </dgm:pt>
    <dgm:pt modelId="{A9B06B18-42AD-43EF-B017-03F4A25E8198}">
      <dgm:prSet/>
      <dgm:spPr>
        <a:solidFill>
          <a:srgbClr val="FF00FF"/>
        </a:solidFill>
      </dgm:spPr>
      <dgm:t>
        <a:bodyPr/>
        <a:lstStyle/>
        <a:p>
          <a:r>
            <a:rPr lang="nb-NO" b="1" dirty="0"/>
            <a:t>Pådriver for digitalisering</a:t>
          </a:r>
          <a:r>
            <a:rPr lang="nb-NO" dirty="0"/>
            <a:t> </a:t>
          </a:r>
        </a:p>
      </dgm:t>
    </dgm:pt>
    <dgm:pt modelId="{C950B7E2-EDCF-40B7-BCD0-E3A86C268414}" type="parTrans" cxnId="{667B6B01-3ADD-492F-A6C3-0F83EDC94CAB}">
      <dgm:prSet/>
      <dgm:spPr/>
      <dgm:t>
        <a:bodyPr/>
        <a:lstStyle/>
        <a:p>
          <a:endParaRPr lang="nb-NO"/>
        </a:p>
      </dgm:t>
    </dgm:pt>
    <dgm:pt modelId="{528AAA58-1062-4FBE-8C67-F13805D733DA}" type="sibTrans" cxnId="{667B6B01-3ADD-492F-A6C3-0F83EDC94CAB}">
      <dgm:prSet/>
      <dgm:spPr/>
      <dgm:t>
        <a:bodyPr/>
        <a:lstStyle/>
        <a:p>
          <a:endParaRPr lang="nb-NO"/>
        </a:p>
      </dgm:t>
    </dgm:pt>
    <dgm:pt modelId="{25655274-A064-4071-9A63-FD6CBEF77F6D}">
      <dgm:prSet/>
      <dgm:spPr>
        <a:solidFill>
          <a:srgbClr val="C00000"/>
        </a:solidFill>
      </dgm:spPr>
      <dgm:t>
        <a:bodyPr/>
        <a:lstStyle/>
        <a:p>
          <a:r>
            <a:rPr lang="nb-NO" b="1" dirty="0"/>
            <a:t>Åpen og gjennomsiktig forvaltning med høy etisk standard</a:t>
          </a:r>
          <a:endParaRPr lang="nb-NO" dirty="0"/>
        </a:p>
      </dgm:t>
    </dgm:pt>
    <dgm:pt modelId="{B97CF785-FAB9-40FF-BE1A-F25D3BC21675}" type="parTrans" cxnId="{03361A1B-BD3D-47A3-AA18-BF0847299235}">
      <dgm:prSet/>
      <dgm:spPr/>
      <dgm:t>
        <a:bodyPr/>
        <a:lstStyle/>
        <a:p>
          <a:endParaRPr lang="nb-NO"/>
        </a:p>
      </dgm:t>
    </dgm:pt>
    <dgm:pt modelId="{50D43296-17D7-4471-BE26-5AC7DF239AA3}" type="sibTrans" cxnId="{03361A1B-BD3D-47A3-AA18-BF0847299235}">
      <dgm:prSet/>
      <dgm:spPr/>
      <dgm:t>
        <a:bodyPr/>
        <a:lstStyle/>
        <a:p>
          <a:endParaRPr lang="nb-NO"/>
        </a:p>
      </dgm:t>
    </dgm:pt>
    <dgm:pt modelId="{20B4B9F4-6E64-4A74-A2F8-72C07C993E5E}">
      <dgm:prSet custT="1"/>
      <dgm:spPr>
        <a:solidFill>
          <a:srgbClr val="FFC000"/>
        </a:solidFill>
      </dgm:spPr>
      <dgm:t>
        <a:bodyPr/>
        <a:lstStyle/>
        <a:p>
          <a:r>
            <a:rPr lang="nb-NO" sz="1400" b="1" dirty="0"/>
            <a:t>Kompetente fagmiljøer som kan utøve et selvstendig faglig skjønn </a:t>
          </a:r>
        </a:p>
      </dgm:t>
    </dgm:pt>
    <dgm:pt modelId="{54DF9CD5-D014-4A5A-8675-A0E4299DAF82}" type="parTrans" cxnId="{FDB72E11-A4D1-45BF-AD66-A3A2A831F694}">
      <dgm:prSet/>
      <dgm:spPr/>
      <dgm:t>
        <a:bodyPr/>
        <a:lstStyle/>
        <a:p>
          <a:endParaRPr lang="nb-NO"/>
        </a:p>
      </dgm:t>
    </dgm:pt>
    <dgm:pt modelId="{BED98583-0C6B-40A2-82D5-43D392A1D97B}" type="sibTrans" cxnId="{FDB72E11-A4D1-45BF-AD66-A3A2A831F694}">
      <dgm:prSet/>
      <dgm:spPr/>
      <dgm:t>
        <a:bodyPr/>
        <a:lstStyle/>
        <a:p>
          <a:endParaRPr lang="nb-NO"/>
        </a:p>
      </dgm:t>
    </dgm:pt>
    <dgm:pt modelId="{25BF4805-C6FA-4929-9880-FE907D32AFE9}" type="pres">
      <dgm:prSet presAssocID="{16F84618-9A3E-4E98-95E3-C6B63C4BCFE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7C41C2A-795E-41EE-BAF3-56FD44A478B2}" type="pres">
      <dgm:prSet presAssocID="{81A632B0-719E-493B-8775-74E30ABE1424}" presName="centerShape" presStyleLbl="node0" presStyleIdx="0" presStyleCnt="1" custScaleX="115185" custScaleY="106921" custLinFactNeighborX="348" custLinFactNeighborY="-190"/>
      <dgm:spPr/>
    </dgm:pt>
    <dgm:pt modelId="{F653FA97-97C5-4EC8-8F60-8D05F4C7FB6C}" type="pres">
      <dgm:prSet presAssocID="{D202F2A6-E35B-420D-A62A-17FC27913E1A}" presName="node" presStyleLbl="node1" presStyleIdx="0" presStyleCnt="6" custScaleX="155032" custScaleY="140635">
        <dgm:presLayoutVars>
          <dgm:bulletEnabled val="1"/>
        </dgm:presLayoutVars>
      </dgm:prSet>
      <dgm:spPr/>
    </dgm:pt>
    <dgm:pt modelId="{E11959FA-D287-4FA1-BAE9-D9791D8C72BB}" type="pres">
      <dgm:prSet presAssocID="{D202F2A6-E35B-420D-A62A-17FC27913E1A}" presName="dummy" presStyleCnt="0"/>
      <dgm:spPr/>
    </dgm:pt>
    <dgm:pt modelId="{ACF59D1E-A17E-4DDE-A6AE-622B5E12CCE6}" type="pres">
      <dgm:prSet presAssocID="{D4D3EAB4-B5FA-42F6-8ACE-77666635C8D2}" presName="sibTrans" presStyleLbl="sibTrans2D1" presStyleIdx="0" presStyleCnt="6"/>
      <dgm:spPr/>
    </dgm:pt>
    <dgm:pt modelId="{C4F36E94-3EEC-4DE6-867B-477405C618F0}" type="pres">
      <dgm:prSet presAssocID="{5C9297DB-0AED-400C-BC6C-5C963575F283}" presName="node" presStyleLbl="node1" presStyleIdx="1" presStyleCnt="6" custScaleX="145949" custScaleY="125254">
        <dgm:presLayoutVars>
          <dgm:bulletEnabled val="1"/>
        </dgm:presLayoutVars>
      </dgm:prSet>
      <dgm:spPr/>
    </dgm:pt>
    <dgm:pt modelId="{30DA3A65-71C7-4A8B-BAD0-77129385D53F}" type="pres">
      <dgm:prSet presAssocID="{5C9297DB-0AED-400C-BC6C-5C963575F283}" presName="dummy" presStyleCnt="0"/>
      <dgm:spPr/>
    </dgm:pt>
    <dgm:pt modelId="{41B49745-D07D-4804-9BEC-DEBF88BB21D3}" type="pres">
      <dgm:prSet presAssocID="{76D2A19C-1015-4579-BF76-3622D316F18E}" presName="sibTrans" presStyleLbl="sibTrans2D1" presStyleIdx="1" presStyleCnt="6"/>
      <dgm:spPr/>
    </dgm:pt>
    <dgm:pt modelId="{9EED0FC2-0B5A-4E54-B4DC-90D8197D97B8}" type="pres">
      <dgm:prSet presAssocID="{B50724DD-C9C1-4CA5-8676-D7532D151AA7}" presName="node" presStyleLbl="node1" presStyleIdx="2" presStyleCnt="6" custScaleX="138142" custScaleY="140464">
        <dgm:presLayoutVars>
          <dgm:bulletEnabled val="1"/>
        </dgm:presLayoutVars>
      </dgm:prSet>
      <dgm:spPr/>
    </dgm:pt>
    <dgm:pt modelId="{05ECD3E9-CB88-4C1C-A278-59F314EB8862}" type="pres">
      <dgm:prSet presAssocID="{B50724DD-C9C1-4CA5-8676-D7532D151AA7}" presName="dummy" presStyleCnt="0"/>
      <dgm:spPr/>
    </dgm:pt>
    <dgm:pt modelId="{5CF828A9-F47E-4C89-B0A7-225D87079AFD}" type="pres">
      <dgm:prSet presAssocID="{1D5B2E97-49B8-465A-8F6A-B07BBFD3E9ED}" presName="sibTrans" presStyleLbl="sibTrans2D1" presStyleIdx="2" presStyleCnt="6"/>
      <dgm:spPr/>
    </dgm:pt>
    <dgm:pt modelId="{2CE69C98-D9D5-482E-9AEB-0F1D2545A555}" type="pres">
      <dgm:prSet presAssocID="{A9B06B18-42AD-43EF-B017-03F4A25E8198}" presName="node" presStyleLbl="node1" presStyleIdx="3" presStyleCnt="6" custScaleX="153363" custScaleY="138390">
        <dgm:presLayoutVars>
          <dgm:bulletEnabled val="1"/>
        </dgm:presLayoutVars>
      </dgm:prSet>
      <dgm:spPr/>
    </dgm:pt>
    <dgm:pt modelId="{352B002F-267F-4D7C-A8B6-F71F32BD2231}" type="pres">
      <dgm:prSet presAssocID="{A9B06B18-42AD-43EF-B017-03F4A25E8198}" presName="dummy" presStyleCnt="0"/>
      <dgm:spPr/>
    </dgm:pt>
    <dgm:pt modelId="{2EF503D3-5DFC-4D63-A1EA-E0B7C364071D}" type="pres">
      <dgm:prSet presAssocID="{528AAA58-1062-4FBE-8C67-F13805D733DA}" presName="sibTrans" presStyleLbl="sibTrans2D1" presStyleIdx="3" presStyleCnt="6"/>
      <dgm:spPr/>
    </dgm:pt>
    <dgm:pt modelId="{4B9E4F30-359D-4816-B3B1-4833EF2C6ADA}" type="pres">
      <dgm:prSet presAssocID="{25655274-A064-4071-9A63-FD6CBEF77F6D}" presName="node" presStyleLbl="node1" presStyleIdx="4" presStyleCnt="6" custScaleX="143044" custScaleY="133291">
        <dgm:presLayoutVars>
          <dgm:bulletEnabled val="1"/>
        </dgm:presLayoutVars>
      </dgm:prSet>
      <dgm:spPr/>
    </dgm:pt>
    <dgm:pt modelId="{45D176B8-14B0-4265-B8C1-9CFC43C030CF}" type="pres">
      <dgm:prSet presAssocID="{25655274-A064-4071-9A63-FD6CBEF77F6D}" presName="dummy" presStyleCnt="0"/>
      <dgm:spPr/>
    </dgm:pt>
    <dgm:pt modelId="{D4F10D6A-C474-4ED9-89E2-51CD478789B3}" type="pres">
      <dgm:prSet presAssocID="{50D43296-17D7-4471-BE26-5AC7DF239AA3}" presName="sibTrans" presStyleLbl="sibTrans2D1" presStyleIdx="4" presStyleCnt="6"/>
      <dgm:spPr/>
    </dgm:pt>
    <dgm:pt modelId="{C24A8DB6-CB39-40D8-A48F-74D1CCDCF8FF}" type="pres">
      <dgm:prSet presAssocID="{20B4B9F4-6E64-4A74-A2F8-72C07C993E5E}" presName="node" presStyleLbl="node1" presStyleIdx="5" presStyleCnt="6" custScaleX="140367" custScaleY="139347">
        <dgm:presLayoutVars>
          <dgm:bulletEnabled val="1"/>
        </dgm:presLayoutVars>
      </dgm:prSet>
      <dgm:spPr/>
    </dgm:pt>
    <dgm:pt modelId="{E965C197-68EF-403B-9C45-43183B70E8C8}" type="pres">
      <dgm:prSet presAssocID="{20B4B9F4-6E64-4A74-A2F8-72C07C993E5E}" presName="dummy" presStyleCnt="0"/>
      <dgm:spPr/>
    </dgm:pt>
    <dgm:pt modelId="{6B2F25FB-9B23-4070-9BDB-5832C4320A4D}" type="pres">
      <dgm:prSet presAssocID="{BED98583-0C6B-40A2-82D5-43D392A1D97B}" presName="sibTrans" presStyleLbl="sibTrans2D1" presStyleIdx="5" presStyleCnt="6"/>
      <dgm:spPr/>
    </dgm:pt>
  </dgm:ptLst>
  <dgm:cxnLst>
    <dgm:cxn modelId="{66F44F00-8431-49DD-8862-51496898C939}" type="presOf" srcId="{1D5B2E97-49B8-465A-8F6A-B07BBFD3E9ED}" destId="{5CF828A9-F47E-4C89-B0A7-225D87079AFD}" srcOrd="0" destOrd="0" presId="urn:microsoft.com/office/officeart/2005/8/layout/radial6"/>
    <dgm:cxn modelId="{667B6B01-3ADD-492F-A6C3-0F83EDC94CAB}" srcId="{81A632B0-719E-493B-8775-74E30ABE1424}" destId="{A9B06B18-42AD-43EF-B017-03F4A25E8198}" srcOrd="3" destOrd="0" parTransId="{C950B7E2-EDCF-40B7-BCD0-E3A86C268414}" sibTransId="{528AAA58-1062-4FBE-8C67-F13805D733DA}"/>
    <dgm:cxn modelId="{30F67302-8827-4045-B0CC-5D115FACF518}" srcId="{81A632B0-719E-493B-8775-74E30ABE1424}" destId="{5C9297DB-0AED-400C-BC6C-5C963575F283}" srcOrd="1" destOrd="0" parTransId="{53503BC3-1381-4B2C-8774-4CB3C4ED8A32}" sibTransId="{76D2A19C-1015-4579-BF76-3622D316F18E}"/>
    <dgm:cxn modelId="{FDB72E11-A4D1-45BF-AD66-A3A2A831F694}" srcId="{81A632B0-719E-493B-8775-74E30ABE1424}" destId="{20B4B9F4-6E64-4A74-A2F8-72C07C993E5E}" srcOrd="5" destOrd="0" parTransId="{54DF9CD5-D014-4A5A-8675-A0E4299DAF82}" sibTransId="{BED98583-0C6B-40A2-82D5-43D392A1D97B}"/>
    <dgm:cxn modelId="{FBF7021A-F14A-4027-923F-273ED5F0404E}" srcId="{16F84618-9A3E-4E98-95E3-C6B63C4BCFEF}" destId="{81A632B0-719E-493B-8775-74E30ABE1424}" srcOrd="0" destOrd="0" parTransId="{305932D8-844A-4F19-9BAC-A1690DC2D456}" sibTransId="{810783F8-9EFF-4CEE-95F6-37A43D8FED03}"/>
    <dgm:cxn modelId="{03361A1B-BD3D-47A3-AA18-BF0847299235}" srcId="{81A632B0-719E-493B-8775-74E30ABE1424}" destId="{25655274-A064-4071-9A63-FD6CBEF77F6D}" srcOrd="4" destOrd="0" parTransId="{B97CF785-FAB9-40FF-BE1A-F25D3BC21675}" sibTransId="{50D43296-17D7-4471-BE26-5AC7DF239AA3}"/>
    <dgm:cxn modelId="{852FEE26-D210-42BC-9C38-F15C45F75D42}" type="presOf" srcId="{76D2A19C-1015-4579-BF76-3622D316F18E}" destId="{41B49745-D07D-4804-9BEC-DEBF88BB21D3}" srcOrd="0" destOrd="0" presId="urn:microsoft.com/office/officeart/2005/8/layout/radial6"/>
    <dgm:cxn modelId="{D066052B-4022-4AC9-A2CB-092104BDB448}" type="presOf" srcId="{25655274-A064-4071-9A63-FD6CBEF77F6D}" destId="{4B9E4F30-359D-4816-B3B1-4833EF2C6ADA}" srcOrd="0" destOrd="0" presId="urn:microsoft.com/office/officeart/2005/8/layout/radial6"/>
    <dgm:cxn modelId="{F243736F-46CD-4F74-BE0A-E9618FA0A5D5}" type="presOf" srcId="{20B4B9F4-6E64-4A74-A2F8-72C07C993E5E}" destId="{C24A8DB6-CB39-40D8-A48F-74D1CCDCF8FF}" srcOrd="0" destOrd="0" presId="urn:microsoft.com/office/officeart/2005/8/layout/radial6"/>
    <dgm:cxn modelId="{A310F470-FDBA-4A55-A85C-191E7B3EB8CC}" type="presOf" srcId="{16F84618-9A3E-4E98-95E3-C6B63C4BCFEF}" destId="{25BF4805-C6FA-4929-9880-FE907D32AFE9}" srcOrd="0" destOrd="0" presId="urn:microsoft.com/office/officeart/2005/8/layout/radial6"/>
    <dgm:cxn modelId="{CC876672-5848-4B0D-B0AB-80459F9954C7}" type="presOf" srcId="{BED98583-0C6B-40A2-82D5-43D392A1D97B}" destId="{6B2F25FB-9B23-4070-9BDB-5832C4320A4D}" srcOrd="0" destOrd="0" presId="urn:microsoft.com/office/officeart/2005/8/layout/radial6"/>
    <dgm:cxn modelId="{BBA7B774-814E-41E6-9513-17FDE57CE707}" type="presOf" srcId="{A9B06B18-42AD-43EF-B017-03F4A25E8198}" destId="{2CE69C98-D9D5-482E-9AEB-0F1D2545A555}" srcOrd="0" destOrd="0" presId="urn:microsoft.com/office/officeart/2005/8/layout/radial6"/>
    <dgm:cxn modelId="{0DBB1187-7032-45A6-B481-08998E940C45}" srcId="{81A632B0-719E-493B-8775-74E30ABE1424}" destId="{B50724DD-C9C1-4CA5-8676-D7532D151AA7}" srcOrd="2" destOrd="0" parTransId="{602D755B-33CC-4813-B857-212F3DB11199}" sibTransId="{1D5B2E97-49B8-465A-8F6A-B07BBFD3E9ED}"/>
    <dgm:cxn modelId="{DA09B09F-34A6-46F9-A0A9-4FC86B72DBD1}" type="presOf" srcId="{D4D3EAB4-B5FA-42F6-8ACE-77666635C8D2}" destId="{ACF59D1E-A17E-4DDE-A6AE-622B5E12CCE6}" srcOrd="0" destOrd="0" presId="urn:microsoft.com/office/officeart/2005/8/layout/radial6"/>
    <dgm:cxn modelId="{0B126AAB-21D8-4A62-A100-E8AB17456635}" type="presOf" srcId="{81A632B0-719E-493B-8775-74E30ABE1424}" destId="{E7C41C2A-795E-41EE-BAF3-56FD44A478B2}" srcOrd="0" destOrd="0" presId="urn:microsoft.com/office/officeart/2005/8/layout/radial6"/>
    <dgm:cxn modelId="{1FBEB7AC-6ED2-48E2-B42B-1FC341A128B2}" type="presOf" srcId="{B50724DD-C9C1-4CA5-8676-D7532D151AA7}" destId="{9EED0FC2-0B5A-4E54-B4DC-90D8197D97B8}" srcOrd="0" destOrd="0" presId="urn:microsoft.com/office/officeart/2005/8/layout/radial6"/>
    <dgm:cxn modelId="{689354D9-CB3A-443A-8416-B752B4155B0F}" type="presOf" srcId="{5C9297DB-0AED-400C-BC6C-5C963575F283}" destId="{C4F36E94-3EEC-4DE6-867B-477405C618F0}" srcOrd="0" destOrd="0" presId="urn:microsoft.com/office/officeart/2005/8/layout/radial6"/>
    <dgm:cxn modelId="{1CE50DEC-3C19-4ED0-896E-DD3E8C2E64D6}" type="presOf" srcId="{528AAA58-1062-4FBE-8C67-F13805D733DA}" destId="{2EF503D3-5DFC-4D63-A1EA-E0B7C364071D}" srcOrd="0" destOrd="0" presId="urn:microsoft.com/office/officeart/2005/8/layout/radial6"/>
    <dgm:cxn modelId="{829DC5F2-6D59-45E2-A463-D029B44644D3}" type="presOf" srcId="{50D43296-17D7-4471-BE26-5AC7DF239AA3}" destId="{D4F10D6A-C474-4ED9-89E2-51CD478789B3}" srcOrd="0" destOrd="0" presId="urn:microsoft.com/office/officeart/2005/8/layout/radial6"/>
    <dgm:cxn modelId="{095ED3FA-AFF2-4311-82FE-54BF35DBD815}" srcId="{81A632B0-719E-493B-8775-74E30ABE1424}" destId="{D202F2A6-E35B-420D-A62A-17FC27913E1A}" srcOrd="0" destOrd="0" parTransId="{2870CEBC-4D45-4496-89F3-3EE90291CD9D}" sibTransId="{D4D3EAB4-B5FA-42F6-8ACE-77666635C8D2}"/>
    <dgm:cxn modelId="{7EE264FF-FDBD-4302-AD2B-6960FBA99D76}" type="presOf" srcId="{D202F2A6-E35B-420D-A62A-17FC27913E1A}" destId="{F653FA97-97C5-4EC8-8F60-8D05F4C7FB6C}" srcOrd="0" destOrd="0" presId="urn:microsoft.com/office/officeart/2005/8/layout/radial6"/>
    <dgm:cxn modelId="{E0333F58-84B0-484D-947E-C80622CD8177}" type="presParOf" srcId="{25BF4805-C6FA-4929-9880-FE907D32AFE9}" destId="{E7C41C2A-795E-41EE-BAF3-56FD44A478B2}" srcOrd="0" destOrd="0" presId="urn:microsoft.com/office/officeart/2005/8/layout/radial6"/>
    <dgm:cxn modelId="{8AAE2B28-53E3-4022-81E7-EBC71C6A3A8F}" type="presParOf" srcId="{25BF4805-C6FA-4929-9880-FE907D32AFE9}" destId="{F653FA97-97C5-4EC8-8F60-8D05F4C7FB6C}" srcOrd="1" destOrd="0" presId="urn:microsoft.com/office/officeart/2005/8/layout/radial6"/>
    <dgm:cxn modelId="{5634BEB2-54F6-43CB-895C-AF8B98B2B8C6}" type="presParOf" srcId="{25BF4805-C6FA-4929-9880-FE907D32AFE9}" destId="{E11959FA-D287-4FA1-BAE9-D9791D8C72BB}" srcOrd="2" destOrd="0" presId="urn:microsoft.com/office/officeart/2005/8/layout/radial6"/>
    <dgm:cxn modelId="{345C82E1-F33B-495A-8C9F-06BF05832359}" type="presParOf" srcId="{25BF4805-C6FA-4929-9880-FE907D32AFE9}" destId="{ACF59D1E-A17E-4DDE-A6AE-622B5E12CCE6}" srcOrd="3" destOrd="0" presId="urn:microsoft.com/office/officeart/2005/8/layout/radial6"/>
    <dgm:cxn modelId="{21E01272-C6F4-4FFE-87B2-EB2631323B64}" type="presParOf" srcId="{25BF4805-C6FA-4929-9880-FE907D32AFE9}" destId="{C4F36E94-3EEC-4DE6-867B-477405C618F0}" srcOrd="4" destOrd="0" presId="urn:microsoft.com/office/officeart/2005/8/layout/radial6"/>
    <dgm:cxn modelId="{33EDA939-D02D-4D87-84BE-8FB59DA8A27C}" type="presParOf" srcId="{25BF4805-C6FA-4929-9880-FE907D32AFE9}" destId="{30DA3A65-71C7-4A8B-BAD0-77129385D53F}" srcOrd="5" destOrd="0" presId="urn:microsoft.com/office/officeart/2005/8/layout/radial6"/>
    <dgm:cxn modelId="{5F181179-6F26-4CFF-BB6A-44B48D70FA2D}" type="presParOf" srcId="{25BF4805-C6FA-4929-9880-FE907D32AFE9}" destId="{41B49745-D07D-4804-9BEC-DEBF88BB21D3}" srcOrd="6" destOrd="0" presId="urn:microsoft.com/office/officeart/2005/8/layout/radial6"/>
    <dgm:cxn modelId="{8413C993-27A5-4F28-87A4-446F56D08E06}" type="presParOf" srcId="{25BF4805-C6FA-4929-9880-FE907D32AFE9}" destId="{9EED0FC2-0B5A-4E54-B4DC-90D8197D97B8}" srcOrd="7" destOrd="0" presId="urn:microsoft.com/office/officeart/2005/8/layout/radial6"/>
    <dgm:cxn modelId="{FA5109C5-0048-4E6C-838F-B3E81E4DE44E}" type="presParOf" srcId="{25BF4805-C6FA-4929-9880-FE907D32AFE9}" destId="{05ECD3E9-CB88-4C1C-A278-59F314EB8862}" srcOrd="8" destOrd="0" presId="urn:microsoft.com/office/officeart/2005/8/layout/radial6"/>
    <dgm:cxn modelId="{B2B1FE20-A955-4C6C-8D33-66432E8BAC98}" type="presParOf" srcId="{25BF4805-C6FA-4929-9880-FE907D32AFE9}" destId="{5CF828A9-F47E-4C89-B0A7-225D87079AFD}" srcOrd="9" destOrd="0" presId="urn:microsoft.com/office/officeart/2005/8/layout/radial6"/>
    <dgm:cxn modelId="{9B94892C-87EE-4DE7-BDB9-01EB2C7B62CF}" type="presParOf" srcId="{25BF4805-C6FA-4929-9880-FE907D32AFE9}" destId="{2CE69C98-D9D5-482E-9AEB-0F1D2545A555}" srcOrd="10" destOrd="0" presId="urn:microsoft.com/office/officeart/2005/8/layout/radial6"/>
    <dgm:cxn modelId="{ABCE2805-E75F-455F-ABA3-4511356C3399}" type="presParOf" srcId="{25BF4805-C6FA-4929-9880-FE907D32AFE9}" destId="{352B002F-267F-4D7C-A8B6-F71F32BD2231}" srcOrd="11" destOrd="0" presId="urn:microsoft.com/office/officeart/2005/8/layout/radial6"/>
    <dgm:cxn modelId="{CA6116CF-E693-4D00-981C-F010CBC3B930}" type="presParOf" srcId="{25BF4805-C6FA-4929-9880-FE907D32AFE9}" destId="{2EF503D3-5DFC-4D63-A1EA-E0B7C364071D}" srcOrd="12" destOrd="0" presId="urn:microsoft.com/office/officeart/2005/8/layout/radial6"/>
    <dgm:cxn modelId="{8688B2EB-8496-4C95-8DEF-82A3E41513A3}" type="presParOf" srcId="{25BF4805-C6FA-4929-9880-FE907D32AFE9}" destId="{4B9E4F30-359D-4816-B3B1-4833EF2C6ADA}" srcOrd="13" destOrd="0" presId="urn:microsoft.com/office/officeart/2005/8/layout/radial6"/>
    <dgm:cxn modelId="{13EE9CA5-D90B-44F5-BF3A-E52DEDE2B700}" type="presParOf" srcId="{25BF4805-C6FA-4929-9880-FE907D32AFE9}" destId="{45D176B8-14B0-4265-B8C1-9CFC43C030CF}" srcOrd="14" destOrd="0" presId="urn:microsoft.com/office/officeart/2005/8/layout/radial6"/>
    <dgm:cxn modelId="{F2EA3602-CF9F-4099-8AF4-9BE3DAD08C64}" type="presParOf" srcId="{25BF4805-C6FA-4929-9880-FE907D32AFE9}" destId="{D4F10D6A-C474-4ED9-89E2-51CD478789B3}" srcOrd="15" destOrd="0" presId="urn:microsoft.com/office/officeart/2005/8/layout/radial6"/>
    <dgm:cxn modelId="{ACA68444-A70C-4186-92EA-639C49BDC6E4}" type="presParOf" srcId="{25BF4805-C6FA-4929-9880-FE907D32AFE9}" destId="{C24A8DB6-CB39-40D8-A48F-74D1CCDCF8FF}" srcOrd="16" destOrd="0" presId="urn:microsoft.com/office/officeart/2005/8/layout/radial6"/>
    <dgm:cxn modelId="{9911946E-8068-42F4-A79B-55B9C73A9F1E}" type="presParOf" srcId="{25BF4805-C6FA-4929-9880-FE907D32AFE9}" destId="{E965C197-68EF-403B-9C45-43183B70E8C8}" srcOrd="17" destOrd="0" presId="urn:microsoft.com/office/officeart/2005/8/layout/radial6"/>
    <dgm:cxn modelId="{92D318D9-0F1E-4648-BF95-7892B19C8A4D}" type="presParOf" srcId="{25BF4805-C6FA-4929-9880-FE907D32AFE9}" destId="{6B2F25FB-9B23-4070-9BDB-5832C4320A4D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1C8BF-3B1C-4061-B16A-6E730F555F5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8E130B2-982C-4D4A-A57A-55D7C29E9B23}">
      <dgm:prSet/>
      <dgm:spPr/>
      <dgm:t>
        <a:bodyPr/>
        <a:lstStyle/>
        <a:p>
          <a:r>
            <a:rPr lang="nb-NO" dirty="0"/>
            <a:t>Behovsdekning – ikke tjenesteyting </a:t>
          </a:r>
          <a:endParaRPr lang="en-US" dirty="0"/>
        </a:p>
      </dgm:t>
    </dgm:pt>
    <dgm:pt modelId="{F71C45C2-7525-4158-8013-FC5314CDBDEB}" type="parTrans" cxnId="{E8B4F354-8D4A-4AF3-B35C-AFB44357746C}">
      <dgm:prSet/>
      <dgm:spPr/>
      <dgm:t>
        <a:bodyPr/>
        <a:lstStyle/>
        <a:p>
          <a:endParaRPr lang="en-US"/>
        </a:p>
      </dgm:t>
    </dgm:pt>
    <dgm:pt modelId="{A68FE189-9D86-4B32-AEDA-D54CD9D29EB1}" type="sibTrans" cxnId="{E8B4F354-8D4A-4AF3-B35C-AFB44357746C}">
      <dgm:prSet/>
      <dgm:spPr/>
      <dgm:t>
        <a:bodyPr/>
        <a:lstStyle/>
        <a:p>
          <a:endParaRPr lang="en-US"/>
        </a:p>
      </dgm:t>
    </dgm:pt>
    <dgm:pt modelId="{DA11EF51-2D70-42EF-974C-ADFAE0EB85B4}">
      <dgm:prSet/>
      <dgm:spPr/>
      <dgm:t>
        <a:bodyPr/>
        <a:lstStyle/>
        <a:p>
          <a:r>
            <a:rPr lang="nb-NO"/>
            <a:t>Helhetlig </a:t>
          </a:r>
          <a:endParaRPr lang="en-US"/>
        </a:p>
      </dgm:t>
    </dgm:pt>
    <dgm:pt modelId="{84A34C2E-431A-4F45-A361-47E27C35EA8A}" type="parTrans" cxnId="{3B3459CE-9D63-4B21-997F-F988B62B150F}">
      <dgm:prSet/>
      <dgm:spPr/>
      <dgm:t>
        <a:bodyPr/>
        <a:lstStyle/>
        <a:p>
          <a:endParaRPr lang="en-US"/>
        </a:p>
      </dgm:t>
    </dgm:pt>
    <dgm:pt modelId="{000CB42D-F92F-4AEF-B763-6921C1FA0603}" type="sibTrans" cxnId="{3B3459CE-9D63-4B21-997F-F988B62B150F}">
      <dgm:prSet/>
      <dgm:spPr/>
      <dgm:t>
        <a:bodyPr/>
        <a:lstStyle/>
        <a:p>
          <a:endParaRPr lang="en-US"/>
        </a:p>
      </dgm:t>
    </dgm:pt>
    <dgm:pt modelId="{776B3170-6E2B-4E56-80CA-26D58BC300CA}">
      <dgm:prSet/>
      <dgm:spPr/>
      <dgm:t>
        <a:bodyPr/>
        <a:lstStyle/>
        <a:p>
          <a:r>
            <a:rPr lang="nb-NO"/>
            <a:t>Delegasjon til der beslutningskompetansen er størst </a:t>
          </a:r>
          <a:endParaRPr lang="en-US"/>
        </a:p>
      </dgm:t>
    </dgm:pt>
    <dgm:pt modelId="{ABFC3DA7-8182-427D-B45F-BE461AA78000}" type="parTrans" cxnId="{633BA12B-2F58-4B3D-8B4B-FE4D2164C88B}">
      <dgm:prSet/>
      <dgm:spPr/>
      <dgm:t>
        <a:bodyPr/>
        <a:lstStyle/>
        <a:p>
          <a:endParaRPr lang="en-US"/>
        </a:p>
      </dgm:t>
    </dgm:pt>
    <dgm:pt modelId="{6C6192E0-2F59-4DFE-9C23-9BECB105F831}" type="sibTrans" cxnId="{633BA12B-2F58-4B3D-8B4B-FE4D2164C88B}">
      <dgm:prSet/>
      <dgm:spPr/>
      <dgm:t>
        <a:bodyPr/>
        <a:lstStyle/>
        <a:p>
          <a:endParaRPr lang="en-US"/>
        </a:p>
      </dgm:t>
    </dgm:pt>
    <dgm:pt modelId="{1A2171C0-8D62-4DF3-8A3A-A3E31EEDC4F5}">
      <dgm:prSet/>
      <dgm:spPr/>
      <dgm:t>
        <a:bodyPr/>
        <a:lstStyle/>
        <a:p>
          <a:r>
            <a:rPr lang="nb-NO"/>
            <a:t>Nær-ledelse </a:t>
          </a:r>
          <a:endParaRPr lang="en-US"/>
        </a:p>
      </dgm:t>
    </dgm:pt>
    <dgm:pt modelId="{E7B60A2C-F475-44BE-9E3F-E0F56548C59E}" type="parTrans" cxnId="{F5731E7E-F217-47C3-AEE0-4EF78AF20D95}">
      <dgm:prSet/>
      <dgm:spPr/>
      <dgm:t>
        <a:bodyPr/>
        <a:lstStyle/>
        <a:p>
          <a:endParaRPr lang="en-US"/>
        </a:p>
      </dgm:t>
    </dgm:pt>
    <dgm:pt modelId="{1B158E30-3DEC-40F3-9596-59F5C7578D7D}" type="sibTrans" cxnId="{F5731E7E-F217-47C3-AEE0-4EF78AF20D95}">
      <dgm:prSet/>
      <dgm:spPr/>
      <dgm:t>
        <a:bodyPr/>
        <a:lstStyle/>
        <a:p>
          <a:endParaRPr lang="en-US"/>
        </a:p>
      </dgm:t>
    </dgm:pt>
    <dgm:pt modelId="{0064AB5B-6B8A-463E-9FCB-4F4594F31331}">
      <dgm:prSet/>
      <dgm:spPr/>
      <dgm:t>
        <a:bodyPr/>
        <a:lstStyle/>
        <a:p>
          <a:r>
            <a:rPr lang="nb-NO" dirty="0"/>
            <a:t>Åpenhet </a:t>
          </a:r>
          <a:endParaRPr lang="en-US" dirty="0"/>
        </a:p>
      </dgm:t>
    </dgm:pt>
    <dgm:pt modelId="{92A01B78-9321-4844-8719-971056C9A57C}" type="parTrans" cxnId="{40B1DBD9-96C7-4233-82EF-8853D9C62543}">
      <dgm:prSet/>
      <dgm:spPr/>
      <dgm:t>
        <a:bodyPr/>
        <a:lstStyle/>
        <a:p>
          <a:endParaRPr lang="en-US"/>
        </a:p>
      </dgm:t>
    </dgm:pt>
    <dgm:pt modelId="{FC286423-28C3-44A4-A920-76496B5FB461}" type="sibTrans" cxnId="{40B1DBD9-96C7-4233-82EF-8853D9C62543}">
      <dgm:prSet/>
      <dgm:spPr/>
      <dgm:t>
        <a:bodyPr/>
        <a:lstStyle/>
        <a:p>
          <a:endParaRPr lang="en-US"/>
        </a:p>
      </dgm:t>
    </dgm:pt>
    <dgm:pt modelId="{C4C365C2-D254-405E-A7BC-098D9879DA38}">
      <dgm:prSet/>
      <dgm:spPr/>
      <dgm:t>
        <a:bodyPr/>
        <a:lstStyle/>
        <a:p>
          <a:r>
            <a:rPr lang="nb-NO"/>
            <a:t>Medvirkning </a:t>
          </a:r>
          <a:endParaRPr lang="en-US"/>
        </a:p>
      </dgm:t>
    </dgm:pt>
    <dgm:pt modelId="{CACF76DB-0449-43F8-ABE3-A12ED0666A50}" type="parTrans" cxnId="{092AAB19-CEF9-4FDB-B076-DA5A1D72BE18}">
      <dgm:prSet/>
      <dgm:spPr/>
      <dgm:t>
        <a:bodyPr/>
        <a:lstStyle/>
        <a:p>
          <a:endParaRPr lang="en-US"/>
        </a:p>
      </dgm:t>
    </dgm:pt>
    <dgm:pt modelId="{157118CA-A009-4DEF-9D69-AF92A552DEFC}" type="sibTrans" cxnId="{092AAB19-CEF9-4FDB-B076-DA5A1D72BE18}">
      <dgm:prSet/>
      <dgm:spPr/>
      <dgm:t>
        <a:bodyPr/>
        <a:lstStyle/>
        <a:p>
          <a:endParaRPr lang="en-US"/>
        </a:p>
      </dgm:t>
    </dgm:pt>
    <dgm:pt modelId="{A96EFB46-2ECB-477E-9D60-6ECBC1C40583}">
      <dgm:prSet/>
      <dgm:spPr/>
      <dgm:t>
        <a:bodyPr/>
        <a:lstStyle/>
        <a:p>
          <a:r>
            <a:rPr lang="nb-NO"/>
            <a:t>Klart språk </a:t>
          </a:r>
          <a:endParaRPr lang="en-US"/>
        </a:p>
      </dgm:t>
    </dgm:pt>
    <dgm:pt modelId="{6F8D5543-47A7-4667-9770-A9641142F88C}" type="parTrans" cxnId="{F12E646D-4FAD-4736-A366-CCAFE0663CD3}">
      <dgm:prSet/>
      <dgm:spPr/>
      <dgm:t>
        <a:bodyPr/>
        <a:lstStyle/>
        <a:p>
          <a:endParaRPr lang="en-US"/>
        </a:p>
      </dgm:t>
    </dgm:pt>
    <dgm:pt modelId="{C4B7CC76-C1A4-4B97-A9EB-55A1214DEB8C}" type="sibTrans" cxnId="{F12E646D-4FAD-4736-A366-CCAFE0663CD3}">
      <dgm:prSet/>
      <dgm:spPr/>
      <dgm:t>
        <a:bodyPr/>
        <a:lstStyle/>
        <a:p>
          <a:endParaRPr lang="en-US"/>
        </a:p>
      </dgm:t>
    </dgm:pt>
    <dgm:pt modelId="{1F98A48C-7244-47CE-BBA2-8DAC2658F499}">
      <dgm:prSet/>
      <dgm:spPr/>
      <dgm:t>
        <a:bodyPr/>
        <a:lstStyle/>
        <a:p>
          <a:r>
            <a:rPr lang="nb-NO"/>
            <a:t>Gjensidig tillit og respekt </a:t>
          </a:r>
          <a:endParaRPr lang="en-US"/>
        </a:p>
      </dgm:t>
    </dgm:pt>
    <dgm:pt modelId="{C9AE28C9-A49C-49A4-81F3-277910E5AD1D}" type="parTrans" cxnId="{396E67EE-DE61-4D28-B4C6-40178C41DA85}">
      <dgm:prSet/>
      <dgm:spPr/>
      <dgm:t>
        <a:bodyPr/>
        <a:lstStyle/>
        <a:p>
          <a:endParaRPr lang="en-US"/>
        </a:p>
      </dgm:t>
    </dgm:pt>
    <dgm:pt modelId="{091D165A-9B60-497E-A162-8CCECF552910}" type="sibTrans" cxnId="{396E67EE-DE61-4D28-B4C6-40178C41DA85}">
      <dgm:prSet/>
      <dgm:spPr/>
      <dgm:t>
        <a:bodyPr/>
        <a:lstStyle/>
        <a:p>
          <a:endParaRPr lang="en-US"/>
        </a:p>
      </dgm:t>
    </dgm:pt>
    <dgm:pt modelId="{A78C00D8-9F0C-4884-A99F-E885BA732F83}" type="pres">
      <dgm:prSet presAssocID="{7C71C8BF-3B1C-4061-B16A-6E730F555F50}" presName="linear" presStyleCnt="0">
        <dgm:presLayoutVars>
          <dgm:animLvl val="lvl"/>
          <dgm:resizeHandles val="exact"/>
        </dgm:presLayoutVars>
      </dgm:prSet>
      <dgm:spPr/>
    </dgm:pt>
    <dgm:pt modelId="{68701088-7C85-4604-A322-C7BC27257DF3}" type="pres">
      <dgm:prSet presAssocID="{F8E130B2-982C-4D4A-A57A-55D7C29E9B23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C5C7EB4-EE6E-4994-9B46-0FAD13920FEC}" type="pres">
      <dgm:prSet presAssocID="{A68FE189-9D86-4B32-AEDA-D54CD9D29EB1}" presName="spacer" presStyleCnt="0"/>
      <dgm:spPr/>
    </dgm:pt>
    <dgm:pt modelId="{5585DB2F-8211-4ACC-AF01-FD89272C5235}" type="pres">
      <dgm:prSet presAssocID="{DA11EF51-2D70-42EF-974C-ADFAE0EB85B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B7DB3EB5-AE12-4597-897C-BF6D27895BFD}" type="pres">
      <dgm:prSet presAssocID="{000CB42D-F92F-4AEF-B763-6921C1FA0603}" presName="spacer" presStyleCnt="0"/>
      <dgm:spPr/>
    </dgm:pt>
    <dgm:pt modelId="{25F67725-5B01-4543-9B75-C13FF7BB8690}" type="pres">
      <dgm:prSet presAssocID="{776B3170-6E2B-4E56-80CA-26D58BC300C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F7AC698-57F1-4D53-9429-F74BA5720993}" type="pres">
      <dgm:prSet presAssocID="{6C6192E0-2F59-4DFE-9C23-9BECB105F831}" presName="spacer" presStyleCnt="0"/>
      <dgm:spPr/>
    </dgm:pt>
    <dgm:pt modelId="{53EC621E-B445-4B8D-81A7-BA2D3E192E6E}" type="pres">
      <dgm:prSet presAssocID="{1A2171C0-8D62-4DF3-8A3A-A3E31EEDC4F5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3929EEC-F516-42E9-B2C7-B5575C76AE68}" type="pres">
      <dgm:prSet presAssocID="{1B158E30-3DEC-40F3-9596-59F5C7578D7D}" presName="spacer" presStyleCnt="0"/>
      <dgm:spPr/>
    </dgm:pt>
    <dgm:pt modelId="{6CAFC99E-A20B-4D46-8880-B6E7958FEE97}" type="pres">
      <dgm:prSet presAssocID="{0064AB5B-6B8A-463E-9FCB-4F4594F31331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D50F3853-0D43-4B18-93E9-5E68927CA1DF}" type="pres">
      <dgm:prSet presAssocID="{FC286423-28C3-44A4-A920-76496B5FB461}" presName="spacer" presStyleCnt="0"/>
      <dgm:spPr/>
    </dgm:pt>
    <dgm:pt modelId="{00E78729-640A-43FD-82AB-42BF7FEAB7D8}" type="pres">
      <dgm:prSet presAssocID="{C4C365C2-D254-405E-A7BC-098D9879DA3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1D8D116-EE1B-42AC-AEC9-7AE940BD2C3D}" type="pres">
      <dgm:prSet presAssocID="{157118CA-A009-4DEF-9D69-AF92A552DEFC}" presName="spacer" presStyleCnt="0"/>
      <dgm:spPr/>
    </dgm:pt>
    <dgm:pt modelId="{6DAF8866-C959-41FA-A53B-BFB852BA60B3}" type="pres">
      <dgm:prSet presAssocID="{A96EFB46-2ECB-477E-9D60-6ECBC1C40583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9AB2D501-1BD0-4B67-8925-7D4B863AF56E}" type="pres">
      <dgm:prSet presAssocID="{C4B7CC76-C1A4-4B97-A9EB-55A1214DEB8C}" presName="spacer" presStyleCnt="0"/>
      <dgm:spPr/>
    </dgm:pt>
    <dgm:pt modelId="{8BCA71EC-1565-4515-8A47-6385A2AE318C}" type="pres">
      <dgm:prSet presAssocID="{1F98A48C-7244-47CE-BBA2-8DAC2658F499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092AAB19-CEF9-4FDB-B076-DA5A1D72BE18}" srcId="{7C71C8BF-3B1C-4061-B16A-6E730F555F50}" destId="{C4C365C2-D254-405E-A7BC-098D9879DA38}" srcOrd="5" destOrd="0" parTransId="{CACF76DB-0449-43F8-ABE3-A12ED0666A50}" sibTransId="{157118CA-A009-4DEF-9D69-AF92A552DEFC}"/>
    <dgm:cxn modelId="{633BA12B-2F58-4B3D-8B4B-FE4D2164C88B}" srcId="{7C71C8BF-3B1C-4061-B16A-6E730F555F50}" destId="{776B3170-6E2B-4E56-80CA-26D58BC300CA}" srcOrd="2" destOrd="0" parTransId="{ABFC3DA7-8182-427D-B45F-BE461AA78000}" sibTransId="{6C6192E0-2F59-4DFE-9C23-9BECB105F831}"/>
    <dgm:cxn modelId="{8BA77E2C-EC06-49EB-9AAB-0BAEA7DC8B2C}" type="presOf" srcId="{7C71C8BF-3B1C-4061-B16A-6E730F555F50}" destId="{A78C00D8-9F0C-4884-A99F-E885BA732F83}" srcOrd="0" destOrd="0" presId="urn:microsoft.com/office/officeart/2005/8/layout/vList2"/>
    <dgm:cxn modelId="{157E2263-33A1-45EB-BE91-2624CDC0BEC1}" type="presOf" srcId="{A96EFB46-2ECB-477E-9D60-6ECBC1C40583}" destId="{6DAF8866-C959-41FA-A53B-BFB852BA60B3}" srcOrd="0" destOrd="0" presId="urn:microsoft.com/office/officeart/2005/8/layout/vList2"/>
    <dgm:cxn modelId="{7B2A6948-10B3-4608-B853-A9DE07E0BFA4}" type="presOf" srcId="{DA11EF51-2D70-42EF-974C-ADFAE0EB85B4}" destId="{5585DB2F-8211-4ACC-AF01-FD89272C5235}" srcOrd="0" destOrd="0" presId="urn:microsoft.com/office/officeart/2005/8/layout/vList2"/>
    <dgm:cxn modelId="{F12E646D-4FAD-4736-A366-CCAFE0663CD3}" srcId="{7C71C8BF-3B1C-4061-B16A-6E730F555F50}" destId="{A96EFB46-2ECB-477E-9D60-6ECBC1C40583}" srcOrd="6" destOrd="0" parTransId="{6F8D5543-47A7-4667-9770-A9641142F88C}" sibTransId="{C4B7CC76-C1A4-4B97-A9EB-55A1214DEB8C}"/>
    <dgm:cxn modelId="{E8B4F354-8D4A-4AF3-B35C-AFB44357746C}" srcId="{7C71C8BF-3B1C-4061-B16A-6E730F555F50}" destId="{F8E130B2-982C-4D4A-A57A-55D7C29E9B23}" srcOrd="0" destOrd="0" parTransId="{F71C45C2-7525-4158-8013-FC5314CDBDEB}" sibTransId="{A68FE189-9D86-4B32-AEDA-D54CD9D29EB1}"/>
    <dgm:cxn modelId="{F5731E7E-F217-47C3-AEE0-4EF78AF20D95}" srcId="{7C71C8BF-3B1C-4061-B16A-6E730F555F50}" destId="{1A2171C0-8D62-4DF3-8A3A-A3E31EEDC4F5}" srcOrd="3" destOrd="0" parTransId="{E7B60A2C-F475-44BE-9E3F-E0F56548C59E}" sibTransId="{1B158E30-3DEC-40F3-9596-59F5C7578D7D}"/>
    <dgm:cxn modelId="{E2600E98-B099-432E-962F-2B6AEF6DBEA0}" type="presOf" srcId="{1F98A48C-7244-47CE-BBA2-8DAC2658F499}" destId="{8BCA71EC-1565-4515-8A47-6385A2AE318C}" srcOrd="0" destOrd="0" presId="urn:microsoft.com/office/officeart/2005/8/layout/vList2"/>
    <dgm:cxn modelId="{0C2047A7-DD4F-4149-9258-445EE6295B1B}" type="presOf" srcId="{776B3170-6E2B-4E56-80CA-26D58BC300CA}" destId="{25F67725-5B01-4543-9B75-C13FF7BB8690}" srcOrd="0" destOrd="0" presId="urn:microsoft.com/office/officeart/2005/8/layout/vList2"/>
    <dgm:cxn modelId="{76B514AF-57E0-4E22-9182-DD13DCACAF43}" type="presOf" srcId="{C4C365C2-D254-405E-A7BC-098D9879DA38}" destId="{00E78729-640A-43FD-82AB-42BF7FEAB7D8}" srcOrd="0" destOrd="0" presId="urn:microsoft.com/office/officeart/2005/8/layout/vList2"/>
    <dgm:cxn modelId="{ED8AB7BF-61AB-4D31-AE92-79DA1D522678}" type="presOf" srcId="{0064AB5B-6B8A-463E-9FCB-4F4594F31331}" destId="{6CAFC99E-A20B-4D46-8880-B6E7958FEE97}" srcOrd="0" destOrd="0" presId="urn:microsoft.com/office/officeart/2005/8/layout/vList2"/>
    <dgm:cxn modelId="{3B3459CE-9D63-4B21-997F-F988B62B150F}" srcId="{7C71C8BF-3B1C-4061-B16A-6E730F555F50}" destId="{DA11EF51-2D70-42EF-974C-ADFAE0EB85B4}" srcOrd="1" destOrd="0" parTransId="{84A34C2E-431A-4F45-A361-47E27C35EA8A}" sibTransId="{000CB42D-F92F-4AEF-B763-6921C1FA0603}"/>
    <dgm:cxn modelId="{40B1DBD9-96C7-4233-82EF-8853D9C62543}" srcId="{7C71C8BF-3B1C-4061-B16A-6E730F555F50}" destId="{0064AB5B-6B8A-463E-9FCB-4F4594F31331}" srcOrd="4" destOrd="0" parTransId="{92A01B78-9321-4844-8719-971056C9A57C}" sibTransId="{FC286423-28C3-44A4-A920-76496B5FB461}"/>
    <dgm:cxn modelId="{23D46ADA-7FFA-4255-9B72-E7E4FB6D210A}" type="presOf" srcId="{1A2171C0-8D62-4DF3-8A3A-A3E31EEDC4F5}" destId="{53EC621E-B445-4B8D-81A7-BA2D3E192E6E}" srcOrd="0" destOrd="0" presId="urn:microsoft.com/office/officeart/2005/8/layout/vList2"/>
    <dgm:cxn modelId="{88E0DCED-F96A-4105-A9AA-B1ECC99B60B7}" type="presOf" srcId="{F8E130B2-982C-4D4A-A57A-55D7C29E9B23}" destId="{68701088-7C85-4604-A322-C7BC27257DF3}" srcOrd="0" destOrd="0" presId="urn:microsoft.com/office/officeart/2005/8/layout/vList2"/>
    <dgm:cxn modelId="{396E67EE-DE61-4D28-B4C6-40178C41DA85}" srcId="{7C71C8BF-3B1C-4061-B16A-6E730F555F50}" destId="{1F98A48C-7244-47CE-BBA2-8DAC2658F499}" srcOrd="7" destOrd="0" parTransId="{C9AE28C9-A49C-49A4-81F3-277910E5AD1D}" sibTransId="{091D165A-9B60-497E-A162-8CCECF552910}"/>
    <dgm:cxn modelId="{DB371BC5-A994-416E-AE98-00E72BA11534}" type="presParOf" srcId="{A78C00D8-9F0C-4884-A99F-E885BA732F83}" destId="{68701088-7C85-4604-A322-C7BC27257DF3}" srcOrd="0" destOrd="0" presId="urn:microsoft.com/office/officeart/2005/8/layout/vList2"/>
    <dgm:cxn modelId="{0C75F269-DC32-4D8D-8605-B1016272B589}" type="presParOf" srcId="{A78C00D8-9F0C-4884-A99F-E885BA732F83}" destId="{BC5C7EB4-EE6E-4994-9B46-0FAD13920FEC}" srcOrd="1" destOrd="0" presId="urn:microsoft.com/office/officeart/2005/8/layout/vList2"/>
    <dgm:cxn modelId="{ED580CBA-A896-43B5-9E2E-E806D08CFD8E}" type="presParOf" srcId="{A78C00D8-9F0C-4884-A99F-E885BA732F83}" destId="{5585DB2F-8211-4ACC-AF01-FD89272C5235}" srcOrd="2" destOrd="0" presId="urn:microsoft.com/office/officeart/2005/8/layout/vList2"/>
    <dgm:cxn modelId="{2B0D4DB9-6268-479C-9748-9825C1E7C710}" type="presParOf" srcId="{A78C00D8-9F0C-4884-A99F-E885BA732F83}" destId="{B7DB3EB5-AE12-4597-897C-BF6D27895BFD}" srcOrd="3" destOrd="0" presId="urn:microsoft.com/office/officeart/2005/8/layout/vList2"/>
    <dgm:cxn modelId="{244A5AFA-65D4-4A49-AB6D-3F060E1F55A9}" type="presParOf" srcId="{A78C00D8-9F0C-4884-A99F-E885BA732F83}" destId="{25F67725-5B01-4543-9B75-C13FF7BB8690}" srcOrd="4" destOrd="0" presId="urn:microsoft.com/office/officeart/2005/8/layout/vList2"/>
    <dgm:cxn modelId="{A793B7D4-C0D5-44CC-9CC6-2F9946FD796E}" type="presParOf" srcId="{A78C00D8-9F0C-4884-A99F-E885BA732F83}" destId="{3F7AC698-57F1-4D53-9429-F74BA5720993}" srcOrd="5" destOrd="0" presId="urn:microsoft.com/office/officeart/2005/8/layout/vList2"/>
    <dgm:cxn modelId="{EFCDBA7C-209F-438E-B9B8-9BA041735988}" type="presParOf" srcId="{A78C00D8-9F0C-4884-A99F-E885BA732F83}" destId="{53EC621E-B445-4B8D-81A7-BA2D3E192E6E}" srcOrd="6" destOrd="0" presId="urn:microsoft.com/office/officeart/2005/8/layout/vList2"/>
    <dgm:cxn modelId="{1D5FE7EC-E67E-4375-A105-244534471CB8}" type="presParOf" srcId="{A78C00D8-9F0C-4884-A99F-E885BA732F83}" destId="{D3929EEC-F516-42E9-B2C7-B5575C76AE68}" srcOrd="7" destOrd="0" presId="urn:microsoft.com/office/officeart/2005/8/layout/vList2"/>
    <dgm:cxn modelId="{6FDDC3EF-7BFD-4663-8A30-9AFF0D4B511A}" type="presParOf" srcId="{A78C00D8-9F0C-4884-A99F-E885BA732F83}" destId="{6CAFC99E-A20B-4D46-8880-B6E7958FEE97}" srcOrd="8" destOrd="0" presId="urn:microsoft.com/office/officeart/2005/8/layout/vList2"/>
    <dgm:cxn modelId="{16FE6EF9-5FE0-4FD1-8250-4DA5365B2D5F}" type="presParOf" srcId="{A78C00D8-9F0C-4884-A99F-E885BA732F83}" destId="{D50F3853-0D43-4B18-93E9-5E68927CA1DF}" srcOrd="9" destOrd="0" presId="urn:microsoft.com/office/officeart/2005/8/layout/vList2"/>
    <dgm:cxn modelId="{AF1090A0-791D-438D-A9EA-DB5A102FD2E4}" type="presParOf" srcId="{A78C00D8-9F0C-4884-A99F-E885BA732F83}" destId="{00E78729-640A-43FD-82AB-42BF7FEAB7D8}" srcOrd="10" destOrd="0" presId="urn:microsoft.com/office/officeart/2005/8/layout/vList2"/>
    <dgm:cxn modelId="{EA50923C-D75C-4D50-A6B7-71E281024425}" type="presParOf" srcId="{A78C00D8-9F0C-4884-A99F-E885BA732F83}" destId="{C1D8D116-EE1B-42AC-AEC9-7AE940BD2C3D}" srcOrd="11" destOrd="0" presId="urn:microsoft.com/office/officeart/2005/8/layout/vList2"/>
    <dgm:cxn modelId="{C6489A95-E896-4F5A-8DAC-E0F3A30B673E}" type="presParOf" srcId="{A78C00D8-9F0C-4884-A99F-E885BA732F83}" destId="{6DAF8866-C959-41FA-A53B-BFB852BA60B3}" srcOrd="12" destOrd="0" presId="urn:microsoft.com/office/officeart/2005/8/layout/vList2"/>
    <dgm:cxn modelId="{F3C47E7B-EA48-444F-AE96-40F0E0688885}" type="presParOf" srcId="{A78C00D8-9F0C-4884-A99F-E885BA732F83}" destId="{9AB2D501-1BD0-4B67-8925-7D4B863AF56E}" srcOrd="13" destOrd="0" presId="urn:microsoft.com/office/officeart/2005/8/layout/vList2"/>
    <dgm:cxn modelId="{87EC1E96-EAB7-4A15-A52D-38FFA27001CD}" type="presParOf" srcId="{A78C00D8-9F0C-4884-A99F-E885BA732F83}" destId="{8BCA71EC-1565-4515-8A47-6385A2AE318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967294-A166-4CAF-AE79-B915C0EF747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98AD045-011B-4BE7-8918-D41126E210BC}" type="asst">
      <dgm:prSet phldrT="[Tekst]"/>
      <dgm:spPr/>
      <dgm:t>
        <a:bodyPr/>
        <a:lstStyle/>
        <a:p>
          <a:r>
            <a:rPr lang="nb-NO"/>
            <a:t>Rådmann</a:t>
          </a:r>
        </a:p>
      </dgm:t>
    </dgm:pt>
    <dgm:pt modelId="{A720B3D0-A06D-4A19-9465-0B3B7DA6EF56}" type="parTrans" cxnId="{A8F043BC-499B-4B90-9AAC-3062210004F4}">
      <dgm:prSet/>
      <dgm:spPr/>
      <dgm:t>
        <a:bodyPr/>
        <a:lstStyle/>
        <a:p>
          <a:endParaRPr lang="nb-NO">
            <a:solidFill>
              <a:sysClr val="windowText" lastClr="000000"/>
            </a:solidFill>
          </a:endParaRPr>
        </a:p>
      </dgm:t>
    </dgm:pt>
    <dgm:pt modelId="{5E50FB7A-DED2-4A22-898C-706BB410B758}" type="sibTrans" cxnId="{A8F043BC-499B-4B90-9AAC-3062210004F4}">
      <dgm:prSet/>
      <dgm:spPr/>
      <dgm:t>
        <a:bodyPr/>
        <a:lstStyle/>
        <a:p>
          <a:endParaRPr lang="nb-NO"/>
        </a:p>
      </dgm:t>
    </dgm:pt>
    <dgm:pt modelId="{2DFF17CC-152C-4431-A627-3A251A345369}">
      <dgm:prSet phldrT="[Tekst]"/>
      <dgm:spPr/>
      <dgm:t>
        <a:bodyPr/>
        <a:lstStyle/>
        <a:p>
          <a:r>
            <a:rPr lang="nb-NO"/>
            <a:t>Oppvekst og utdanning</a:t>
          </a:r>
        </a:p>
      </dgm:t>
    </dgm:pt>
    <dgm:pt modelId="{CD6964FF-1FF0-4060-ACB5-5BE7B2AF9C19}" type="parTrans" cxnId="{0C0CB820-018E-4FFC-9728-5D7C6ADEDCC4}">
      <dgm:prSet/>
      <dgm:spPr/>
      <dgm:t>
        <a:bodyPr/>
        <a:lstStyle/>
        <a:p>
          <a:endParaRPr lang="nb-NO">
            <a:solidFill>
              <a:sysClr val="windowText" lastClr="000000"/>
            </a:solidFill>
          </a:endParaRPr>
        </a:p>
      </dgm:t>
    </dgm:pt>
    <dgm:pt modelId="{2A56FD7A-1F06-4033-9392-0FFAE6D49E57}" type="sibTrans" cxnId="{0C0CB820-018E-4FFC-9728-5D7C6ADEDCC4}">
      <dgm:prSet/>
      <dgm:spPr/>
      <dgm:t>
        <a:bodyPr/>
        <a:lstStyle/>
        <a:p>
          <a:endParaRPr lang="nb-NO"/>
        </a:p>
      </dgm:t>
    </dgm:pt>
    <dgm:pt modelId="{0EF00D9D-DA2F-40D2-A6FA-ADB0857C4A72}">
      <dgm:prSet phldrT="[Tekst]"/>
      <dgm:spPr/>
      <dgm:t>
        <a:bodyPr/>
        <a:lstStyle/>
        <a:p>
          <a:r>
            <a:rPr lang="nb-NO" dirty="0"/>
            <a:t>Kultur, aktivitet og inkludering</a:t>
          </a:r>
        </a:p>
      </dgm:t>
    </dgm:pt>
    <dgm:pt modelId="{32B2338F-9029-4AE1-A232-DDBCF1C6CBD4}" type="parTrans" cxnId="{40C143DE-8B47-4BC3-98D0-76D266CB480F}">
      <dgm:prSet/>
      <dgm:spPr/>
      <dgm:t>
        <a:bodyPr/>
        <a:lstStyle/>
        <a:p>
          <a:endParaRPr lang="nb-NO">
            <a:solidFill>
              <a:sysClr val="windowText" lastClr="000000"/>
            </a:solidFill>
          </a:endParaRPr>
        </a:p>
      </dgm:t>
    </dgm:pt>
    <dgm:pt modelId="{17FC29F6-6298-4628-932E-DC1ABE4E84CB}" type="sibTrans" cxnId="{40C143DE-8B47-4BC3-98D0-76D266CB480F}">
      <dgm:prSet/>
      <dgm:spPr/>
      <dgm:t>
        <a:bodyPr/>
        <a:lstStyle/>
        <a:p>
          <a:endParaRPr lang="nb-NO"/>
        </a:p>
      </dgm:t>
    </dgm:pt>
    <dgm:pt modelId="{E93A32B0-FC23-46C4-BABD-CD720BBA40F8}">
      <dgm:prSet phldrT="[Tekst]"/>
      <dgm:spPr/>
      <dgm:t>
        <a:bodyPr/>
        <a:lstStyle/>
        <a:p>
          <a:r>
            <a:rPr lang="nb-NO"/>
            <a:t>Helse og mestring</a:t>
          </a:r>
        </a:p>
      </dgm:t>
    </dgm:pt>
    <dgm:pt modelId="{DA08E195-233D-4292-8F93-6D192186D912}" type="parTrans" cxnId="{74C18036-ABA1-47F1-A638-138B7ADE78A1}">
      <dgm:prSet/>
      <dgm:spPr/>
      <dgm:t>
        <a:bodyPr/>
        <a:lstStyle/>
        <a:p>
          <a:endParaRPr lang="nb-NO">
            <a:solidFill>
              <a:sysClr val="windowText" lastClr="000000"/>
            </a:solidFill>
          </a:endParaRPr>
        </a:p>
      </dgm:t>
    </dgm:pt>
    <dgm:pt modelId="{B50938C8-D185-47A2-BA85-864A9F1ECB25}" type="sibTrans" cxnId="{74C18036-ABA1-47F1-A638-138B7ADE78A1}">
      <dgm:prSet/>
      <dgm:spPr/>
      <dgm:t>
        <a:bodyPr/>
        <a:lstStyle/>
        <a:p>
          <a:endParaRPr lang="nb-NO"/>
        </a:p>
      </dgm:t>
    </dgm:pt>
    <dgm:pt modelId="{92ABB8DD-D319-4848-A9E0-750E26AA6901}" type="asst">
      <dgm:prSet/>
      <dgm:spPr/>
      <dgm:t>
        <a:bodyPr/>
        <a:lstStyle/>
        <a:p>
          <a:r>
            <a:rPr lang="nb-NO"/>
            <a:t>Ass. rådmann</a:t>
          </a:r>
        </a:p>
        <a:p>
          <a:r>
            <a:rPr lang="nb-NO"/>
            <a:t>Samfunn og strategi</a:t>
          </a:r>
        </a:p>
      </dgm:t>
    </dgm:pt>
    <dgm:pt modelId="{E8414BDD-15FD-470A-A67F-4D7565AD0791}" type="parTrans" cxnId="{E250BFDA-2AA6-40EC-8DA6-9FF8E5DAC52E}">
      <dgm:prSet/>
      <dgm:spPr/>
      <dgm:t>
        <a:bodyPr/>
        <a:lstStyle/>
        <a:p>
          <a:endParaRPr lang="nb-NO">
            <a:solidFill>
              <a:sysClr val="windowText" lastClr="000000"/>
            </a:solidFill>
          </a:endParaRPr>
        </a:p>
      </dgm:t>
    </dgm:pt>
    <dgm:pt modelId="{16F1D18C-397A-4EEF-BB4D-6CF08338ADA4}" type="sibTrans" cxnId="{E250BFDA-2AA6-40EC-8DA6-9FF8E5DAC52E}">
      <dgm:prSet/>
      <dgm:spPr/>
      <dgm:t>
        <a:bodyPr/>
        <a:lstStyle/>
        <a:p>
          <a:endParaRPr lang="nb-NO"/>
        </a:p>
      </dgm:t>
    </dgm:pt>
    <dgm:pt modelId="{178F3139-779A-4629-8CBD-5C4C0E01FE5E}" type="asst">
      <dgm:prSet/>
      <dgm:spPr/>
      <dgm:t>
        <a:bodyPr/>
        <a:lstStyle/>
        <a:p>
          <a:r>
            <a:rPr lang="nb-NO"/>
            <a:t>Innovasjon</a:t>
          </a:r>
        </a:p>
      </dgm:t>
    </dgm:pt>
    <dgm:pt modelId="{AC3951D7-1353-4E86-BFE7-2CD91255C44C}" type="parTrans" cxnId="{A068DA8F-0C68-4218-9CA6-E0310F08E8CC}">
      <dgm:prSet/>
      <dgm:spPr/>
      <dgm:t>
        <a:bodyPr/>
        <a:lstStyle/>
        <a:p>
          <a:endParaRPr lang="nb-NO">
            <a:solidFill>
              <a:sysClr val="windowText" lastClr="000000"/>
            </a:solidFill>
          </a:endParaRPr>
        </a:p>
      </dgm:t>
    </dgm:pt>
    <dgm:pt modelId="{C1E93DB4-7EB6-499A-8B46-AF8557ACA97F}" type="sibTrans" cxnId="{A068DA8F-0C68-4218-9CA6-E0310F08E8CC}">
      <dgm:prSet/>
      <dgm:spPr/>
      <dgm:t>
        <a:bodyPr/>
        <a:lstStyle/>
        <a:p>
          <a:endParaRPr lang="nb-NO"/>
        </a:p>
      </dgm:t>
    </dgm:pt>
    <dgm:pt modelId="{55984F96-B367-4949-88CF-E38C125EA795}">
      <dgm:prSet/>
      <dgm:spPr/>
      <dgm:t>
        <a:bodyPr/>
        <a:lstStyle/>
        <a:p>
          <a:r>
            <a:rPr lang="nb-NO"/>
            <a:t>Teknisk, samferdsel, landbruk og miljø</a:t>
          </a:r>
        </a:p>
      </dgm:t>
    </dgm:pt>
    <dgm:pt modelId="{875C85AC-DF29-485E-BA40-A4FEFA787438}" type="parTrans" cxnId="{FE76D547-8A87-4A1D-9902-DEEB02D6CD1F}">
      <dgm:prSet/>
      <dgm:spPr/>
      <dgm:t>
        <a:bodyPr/>
        <a:lstStyle/>
        <a:p>
          <a:endParaRPr lang="nb-NO">
            <a:solidFill>
              <a:sysClr val="windowText" lastClr="000000"/>
            </a:solidFill>
          </a:endParaRPr>
        </a:p>
      </dgm:t>
    </dgm:pt>
    <dgm:pt modelId="{DA9E62F2-FA3F-464C-B0E2-7F9A67C1F2A1}" type="sibTrans" cxnId="{FE76D547-8A87-4A1D-9902-DEEB02D6CD1F}">
      <dgm:prSet/>
      <dgm:spPr/>
      <dgm:t>
        <a:bodyPr/>
        <a:lstStyle/>
        <a:p>
          <a:endParaRPr lang="nb-NO"/>
        </a:p>
      </dgm:t>
    </dgm:pt>
    <dgm:pt modelId="{3516EB11-C668-4F07-AD1F-C44AD1115856}" type="asst">
      <dgm:prSet/>
      <dgm:spPr/>
      <dgm:t>
        <a:bodyPr/>
        <a:lstStyle/>
        <a:p>
          <a:r>
            <a:rPr lang="nb-NO"/>
            <a:t>Organisasjon</a:t>
          </a:r>
        </a:p>
      </dgm:t>
    </dgm:pt>
    <dgm:pt modelId="{0220608A-6A9B-44C3-BB6D-CDE7CEBFCA32}" type="parTrans" cxnId="{5C340E27-B897-4E48-91F3-BF359BF13B3C}">
      <dgm:prSet/>
      <dgm:spPr/>
      <dgm:t>
        <a:bodyPr/>
        <a:lstStyle/>
        <a:p>
          <a:endParaRPr lang="nb-NO">
            <a:solidFill>
              <a:sysClr val="windowText" lastClr="000000"/>
            </a:solidFill>
          </a:endParaRPr>
        </a:p>
      </dgm:t>
    </dgm:pt>
    <dgm:pt modelId="{CB3790D9-56DD-4475-AD81-52E094FC4427}" type="sibTrans" cxnId="{5C340E27-B897-4E48-91F3-BF359BF13B3C}">
      <dgm:prSet/>
      <dgm:spPr/>
      <dgm:t>
        <a:bodyPr/>
        <a:lstStyle/>
        <a:p>
          <a:endParaRPr lang="nb-NO"/>
        </a:p>
      </dgm:t>
    </dgm:pt>
    <dgm:pt modelId="{567F8CA4-0AD3-4296-B103-0F3277992BAB}" type="pres">
      <dgm:prSet presAssocID="{0C967294-A166-4CAF-AE79-B915C0EF74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C1749D-3A9B-4253-882F-2AD58940301A}" type="pres">
      <dgm:prSet presAssocID="{898AD045-011B-4BE7-8918-D41126E210BC}" presName="hierRoot1" presStyleCnt="0">
        <dgm:presLayoutVars>
          <dgm:hierBranch val="init"/>
        </dgm:presLayoutVars>
      </dgm:prSet>
      <dgm:spPr/>
    </dgm:pt>
    <dgm:pt modelId="{9D8C7B02-D9DC-485C-B5FF-C58BB3C246C6}" type="pres">
      <dgm:prSet presAssocID="{898AD045-011B-4BE7-8918-D41126E210BC}" presName="rootComposite1" presStyleCnt="0"/>
      <dgm:spPr/>
    </dgm:pt>
    <dgm:pt modelId="{4D0A5B68-5BB8-418F-838F-67B5AD8391C5}" type="pres">
      <dgm:prSet presAssocID="{898AD045-011B-4BE7-8918-D41126E210BC}" presName="rootText1" presStyleLbl="node0" presStyleIdx="0" presStyleCnt="1" custLinFactNeighborX="17" custLinFactNeighborY="-5462">
        <dgm:presLayoutVars>
          <dgm:chPref val="3"/>
        </dgm:presLayoutVars>
      </dgm:prSet>
      <dgm:spPr/>
    </dgm:pt>
    <dgm:pt modelId="{7AE94E46-08D4-4F79-9D42-6DB30E0CE48C}" type="pres">
      <dgm:prSet presAssocID="{898AD045-011B-4BE7-8918-D41126E210BC}" presName="rootConnector1" presStyleLbl="asst0" presStyleIdx="0" presStyleCnt="3"/>
      <dgm:spPr/>
    </dgm:pt>
    <dgm:pt modelId="{85B050EF-0204-47FF-AD6C-9C9DEEEBAB20}" type="pres">
      <dgm:prSet presAssocID="{898AD045-011B-4BE7-8918-D41126E210BC}" presName="hierChild2" presStyleCnt="0"/>
      <dgm:spPr/>
    </dgm:pt>
    <dgm:pt modelId="{18852DD9-4211-4971-B955-E010B857F730}" type="pres">
      <dgm:prSet presAssocID="{CD6964FF-1FF0-4060-ACB5-5BE7B2AF9C19}" presName="Name37" presStyleLbl="parChTrans1D2" presStyleIdx="0" presStyleCnt="7"/>
      <dgm:spPr/>
    </dgm:pt>
    <dgm:pt modelId="{1AA454B8-DB72-4491-BD2C-8B9368F18AF9}" type="pres">
      <dgm:prSet presAssocID="{2DFF17CC-152C-4431-A627-3A251A345369}" presName="hierRoot2" presStyleCnt="0">
        <dgm:presLayoutVars>
          <dgm:hierBranch val="init"/>
        </dgm:presLayoutVars>
      </dgm:prSet>
      <dgm:spPr/>
    </dgm:pt>
    <dgm:pt modelId="{4F5B8C39-4AE5-4E32-B800-CEFAD0C63DD3}" type="pres">
      <dgm:prSet presAssocID="{2DFF17CC-152C-4431-A627-3A251A345369}" presName="rootComposite" presStyleCnt="0"/>
      <dgm:spPr/>
    </dgm:pt>
    <dgm:pt modelId="{27BB6916-62DE-46F9-B5FA-05D95AFDD8EB}" type="pres">
      <dgm:prSet presAssocID="{2DFF17CC-152C-4431-A627-3A251A345369}" presName="rootText" presStyleLbl="node2" presStyleIdx="0" presStyleCnt="4">
        <dgm:presLayoutVars>
          <dgm:chPref val="3"/>
        </dgm:presLayoutVars>
      </dgm:prSet>
      <dgm:spPr/>
    </dgm:pt>
    <dgm:pt modelId="{654D3ECC-FF55-429C-972E-FC27F8A82E5D}" type="pres">
      <dgm:prSet presAssocID="{2DFF17CC-152C-4431-A627-3A251A345369}" presName="rootConnector" presStyleLbl="node2" presStyleIdx="0" presStyleCnt="4"/>
      <dgm:spPr/>
    </dgm:pt>
    <dgm:pt modelId="{4C8FCFCB-81C9-49B2-8503-A7CB7C0B78AC}" type="pres">
      <dgm:prSet presAssocID="{2DFF17CC-152C-4431-A627-3A251A345369}" presName="hierChild4" presStyleCnt="0"/>
      <dgm:spPr/>
    </dgm:pt>
    <dgm:pt modelId="{48451C4E-B7CC-4151-9A29-BD0270783392}" type="pres">
      <dgm:prSet presAssocID="{2DFF17CC-152C-4431-A627-3A251A345369}" presName="hierChild5" presStyleCnt="0"/>
      <dgm:spPr/>
    </dgm:pt>
    <dgm:pt modelId="{B91EC81A-DA29-4667-A200-C166DFDF0F86}" type="pres">
      <dgm:prSet presAssocID="{32B2338F-9029-4AE1-A232-DDBCF1C6CBD4}" presName="Name37" presStyleLbl="parChTrans1D2" presStyleIdx="1" presStyleCnt="7"/>
      <dgm:spPr/>
    </dgm:pt>
    <dgm:pt modelId="{9E41FD5D-9DF2-4703-A75B-7E289EAF9745}" type="pres">
      <dgm:prSet presAssocID="{0EF00D9D-DA2F-40D2-A6FA-ADB0857C4A72}" presName="hierRoot2" presStyleCnt="0">
        <dgm:presLayoutVars>
          <dgm:hierBranch val="init"/>
        </dgm:presLayoutVars>
      </dgm:prSet>
      <dgm:spPr/>
    </dgm:pt>
    <dgm:pt modelId="{ADC206E1-4815-4EEB-98BB-C18C0F706CB7}" type="pres">
      <dgm:prSet presAssocID="{0EF00D9D-DA2F-40D2-A6FA-ADB0857C4A72}" presName="rootComposite" presStyleCnt="0"/>
      <dgm:spPr/>
    </dgm:pt>
    <dgm:pt modelId="{3B4DD1A8-7F13-4AEF-B391-4C0B07D3E8B3}" type="pres">
      <dgm:prSet presAssocID="{0EF00D9D-DA2F-40D2-A6FA-ADB0857C4A72}" presName="rootText" presStyleLbl="node2" presStyleIdx="1" presStyleCnt="4">
        <dgm:presLayoutVars>
          <dgm:chPref val="3"/>
        </dgm:presLayoutVars>
      </dgm:prSet>
      <dgm:spPr/>
    </dgm:pt>
    <dgm:pt modelId="{0EA295D2-4E2D-462C-9846-4DFB76E871A3}" type="pres">
      <dgm:prSet presAssocID="{0EF00D9D-DA2F-40D2-A6FA-ADB0857C4A72}" presName="rootConnector" presStyleLbl="node2" presStyleIdx="1" presStyleCnt="4"/>
      <dgm:spPr/>
    </dgm:pt>
    <dgm:pt modelId="{733B0D89-89FA-4471-985C-D2E1B5604F1F}" type="pres">
      <dgm:prSet presAssocID="{0EF00D9D-DA2F-40D2-A6FA-ADB0857C4A72}" presName="hierChild4" presStyleCnt="0"/>
      <dgm:spPr/>
    </dgm:pt>
    <dgm:pt modelId="{DBAFDCC9-F7D2-4987-89A3-C29482666CBA}" type="pres">
      <dgm:prSet presAssocID="{0EF00D9D-DA2F-40D2-A6FA-ADB0857C4A72}" presName="hierChild5" presStyleCnt="0"/>
      <dgm:spPr/>
    </dgm:pt>
    <dgm:pt modelId="{34E174CA-79CF-49AE-B78C-61B3DEEDDD34}" type="pres">
      <dgm:prSet presAssocID="{DA08E195-233D-4292-8F93-6D192186D912}" presName="Name37" presStyleLbl="parChTrans1D2" presStyleIdx="2" presStyleCnt="7"/>
      <dgm:spPr/>
    </dgm:pt>
    <dgm:pt modelId="{F6ACA41B-4D0D-4C05-A09F-FCF114A18A73}" type="pres">
      <dgm:prSet presAssocID="{E93A32B0-FC23-46C4-BABD-CD720BBA40F8}" presName="hierRoot2" presStyleCnt="0">
        <dgm:presLayoutVars>
          <dgm:hierBranch val="init"/>
        </dgm:presLayoutVars>
      </dgm:prSet>
      <dgm:spPr/>
    </dgm:pt>
    <dgm:pt modelId="{61E182AC-749D-42B1-9528-85217C2A1C4E}" type="pres">
      <dgm:prSet presAssocID="{E93A32B0-FC23-46C4-BABD-CD720BBA40F8}" presName="rootComposite" presStyleCnt="0"/>
      <dgm:spPr/>
    </dgm:pt>
    <dgm:pt modelId="{3AB1C9E8-9EF2-4385-AA44-72F43F30C480}" type="pres">
      <dgm:prSet presAssocID="{E93A32B0-FC23-46C4-BABD-CD720BBA40F8}" presName="rootText" presStyleLbl="node2" presStyleIdx="2" presStyleCnt="4">
        <dgm:presLayoutVars>
          <dgm:chPref val="3"/>
        </dgm:presLayoutVars>
      </dgm:prSet>
      <dgm:spPr/>
    </dgm:pt>
    <dgm:pt modelId="{97100C71-E712-4120-B267-E752C6EA1B3B}" type="pres">
      <dgm:prSet presAssocID="{E93A32B0-FC23-46C4-BABD-CD720BBA40F8}" presName="rootConnector" presStyleLbl="node2" presStyleIdx="2" presStyleCnt="4"/>
      <dgm:spPr/>
    </dgm:pt>
    <dgm:pt modelId="{5D76143B-E3C9-4147-8059-97E2680D1BD5}" type="pres">
      <dgm:prSet presAssocID="{E93A32B0-FC23-46C4-BABD-CD720BBA40F8}" presName="hierChild4" presStyleCnt="0"/>
      <dgm:spPr/>
    </dgm:pt>
    <dgm:pt modelId="{036E9256-5387-45BB-BA3E-B02C56781BB9}" type="pres">
      <dgm:prSet presAssocID="{E93A32B0-FC23-46C4-BABD-CD720BBA40F8}" presName="hierChild5" presStyleCnt="0"/>
      <dgm:spPr/>
    </dgm:pt>
    <dgm:pt modelId="{8821C99E-B098-4E86-839F-653E2835A557}" type="pres">
      <dgm:prSet presAssocID="{875C85AC-DF29-485E-BA40-A4FEFA787438}" presName="Name37" presStyleLbl="parChTrans1D2" presStyleIdx="3" presStyleCnt="7"/>
      <dgm:spPr/>
    </dgm:pt>
    <dgm:pt modelId="{2A746F17-E4E7-48B1-8E5C-DDE31E1ACD0A}" type="pres">
      <dgm:prSet presAssocID="{55984F96-B367-4949-88CF-E38C125EA795}" presName="hierRoot2" presStyleCnt="0">
        <dgm:presLayoutVars>
          <dgm:hierBranch val="init"/>
        </dgm:presLayoutVars>
      </dgm:prSet>
      <dgm:spPr/>
    </dgm:pt>
    <dgm:pt modelId="{AC8E272B-0DFE-4190-B4BA-07DFDEBC2235}" type="pres">
      <dgm:prSet presAssocID="{55984F96-B367-4949-88CF-E38C125EA795}" presName="rootComposite" presStyleCnt="0"/>
      <dgm:spPr/>
    </dgm:pt>
    <dgm:pt modelId="{9FDADB2C-4791-468A-B8BE-EE40A6E1ADE4}" type="pres">
      <dgm:prSet presAssocID="{55984F96-B367-4949-88CF-E38C125EA795}" presName="rootText" presStyleLbl="node2" presStyleIdx="3" presStyleCnt="4">
        <dgm:presLayoutVars>
          <dgm:chPref val="3"/>
        </dgm:presLayoutVars>
      </dgm:prSet>
      <dgm:spPr/>
    </dgm:pt>
    <dgm:pt modelId="{43400034-BD83-4AE1-A24D-F4F66F04E573}" type="pres">
      <dgm:prSet presAssocID="{55984F96-B367-4949-88CF-E38C125EA795}" presName="rootConnector" presStyleLbl="node2" presStyleIdx="3" presStyleCnt="4"/>
      <dgm:spPr/>
    </dgm:pt>
    <dgm:pt modelId="{C7DB8EE1-885D-427B-BBD7-8E1C40D37906}" type="pres">
      <dgm:prSet presAssocID="{55984F96-B367-4949-88CF-E38C125EA795}" presName="hierChild4" presStyleCnt="0"/>
      <dgm:spPr/>
    </dgm:pt>
    <dgm:pt modelId="{D5005F1A-52CF-4CC6-8B22-93AAC1DE52AF}" type="pres">
      <dgm:prSet presAssocID="{55984F96-B367-4949-88CF-E38C125EA795}" presName="hierChild5" presStyleCnt="0"/>
      <dgm:spPr/>
    </dgm:pt>
    <dgm:pt modelId="{6F2C09D6-9A6F-4C8E-B418-763101C5177D}" type="pres">
      <dgm:prSet presAssocID="{898AD045-011B-4BE7-8918-D41126E210BC}" presName="hierChild3" presStyleCnt="0"/>
      <dgm:spPr/>
    </dgm:pt>
    <dgm:pt modelId="{1F4AEDB1-8FD1-4D3A-8188-1884F83CB91F}" type="pres">
      <dgm:prSet presAssocID="{0220608A-6A9B-44C3-BB6D-CDE7CEBFCA32}" presName="Name111" presStyleLbl="parChTrans1D2" presStyleIdx="4" presStyleCnt="7"/>
      <dgm:spPr/>
    </dgm:pt>
    <dgm:pt modelId="{08DFA57B-2991-4F03-982A-2E15D45F5E0F}" type="pres">
      <dgm:prSet presAssocID="{3516EB11-C668-4F07-AD1F-C44AD1115856}" presName="hierRoot3" presStyleCnt="0">
        <dgm:presLayoutVars>
          <dgm:hierBranch val="init"/>
        </dgm:presLayoutVars>
      </dgm:prSet>
      <dgm:spPr/>
    </dgm:pt>
    <dgm:pt modelId="{4D4D4FE7-AC6C-4C50-920B-1295836148C0}" type="pres">
      <dgm:prSet presAssocID="{3516EB11-C668-4F07-AD1F-C44AD1115856}" presName="rootComposite3" presStyleCnt="0"/>
      <dgm:spPr/>
    </dgm:pt>
    <dgm:pt modelId="{AEA9783D-3D57-4026-866C-295D18F4278F}" type="pres">
      <dgm:prSet presAssocID="{3516EB11-C668-4F07-AD1F-C44AD1115856}" presName="rootText3" presStyleLbl="asst0" presStyleIdx="0" presStyleCnt="3" custLinFactX="20897" custLinFactY="26271" custLinFactNeighborX="100000" custLinFactNeighborY="100000">
        <dgm:presLayoutVars>
          <dgm:chPref val="3"/>
        </dgm:presLayoutVars>
      </dgm:prSet>
      <dgm:spPr/>
    </dgm:pt>
    <dgm:pt modelId="{29404458-085B-49D8-BCFF-F409A558A80A}" type="pres">
      <dgm:prSet presAssocID="{3516EB11-C668-4F07-AD1F-C44AD1115856}" presName="rootConnector3" presStyleLbl="asst0" presStyleIdx="0" presStyleCnt="3"/>
      <dgm:spPr/>
    </dgm:pt>
    <dgm:pt modelId="{4B3FB9C5-4A83-48AC-BAC5-714137171449}" type="pres">
      <dgm:prSet presAssocID="{3516EB11-C668-4F07-AD1F-C44AD1115856}" presName="hierChild6" presStyleCnt="0"/>
      <dgm:spPr/>
    </dgm:pt>
    <dgm:pt modelId="{2015F57A-F61A-4C32-9A88-4267EB2736CB}" type="pres">
      <dgm:prSet presAssocID="{3516EB11-C668-4F07-AD1F-C44AD1115856}" presName="hierChild7" presStyleCnt="0"/>
      <dgm:spPr/>
    </dgm:pt>
    <dgm:pt modelId="{69B049EF-D237-4426-BDA7-76CBF04DCC8A}" type="pres">
      <dgm:prSet presAssocID="{E8414BDD-15FD-470A-A67F-4D7565AD0791}" presName="Name111" presStyleLbl="parChTrans1D2" presStyleIdx="5" presStyleCnt="7"/>
      <dgm:spPr/>
    </dgm:pt>
    <dgm:pt modelId="{DA006CDC-3E34-4B00-AC53-B9D0D2447792}" type="pres">
      <dgm:prSet presAssocID="{92ABB8DD-D319-4848-A9E0-750E26AA6901}" presName="hierRoot3" presStyleCnt="0">
        <dgm:presLayoutVars>
          <dgm:hierBranch val="init"/>
        </dgm:presLayoutVars>
      </dgm:prSet>
      <dgm:spPr/>
    </dgm:pt>
    <dgm:pt modelId="{B1C29B4D-2DEB-4B39-AE05-A13F58B03081}" type="pres">
      <dgm:prSet presAssocID="{92ABB8DD-D319-4848-A9E0-750E26AA6901}" presName="rootComposite3" presStyleCnt="0"/>
      <dgm:spPr/>
    </dgm:pt>
    <dgm:pt modelId="{6363CE6E-7E9A-4DFB-95B8-D43B8967D6AE}" type="pres">
      <dgm:prSet presAssocID="{92ABB8DD-D319-4848-A9E0-750E26AA6901}" presName="rootText3" presStyleLbl="asst0" presStyleIdx="1" presStyleCnt="3">
        <dgm:presLayoutVars>
          <dgm:chPref val="3"/>
        </dgm:presLayoutVars>
      </dgm:prSet>
      <dgm:spPr/>
    </dgm:pt>
    <dgm:pt modelId="{05C16C3F-7657-4F2B-8ACF-CCFCA1C5F46D}" type="pres">
      <dgm:prSet presAssocID="{92ABB8DD-D319-4848-A9E0-750E26AA6901}" presName="rootConnector3" presStyleLbl="asst0" presStyleIdx="1" presStyleCnt="3"/>
      <dgm:spPr/>
    </dgm:pt>
    <dgm:pt modelId="{D4A9514F-C5D4-4E15-A241-A79D1C7348F9}" type="pres">
      <dgm:prSet presAssocID="{92ABB8DD-D319-4848-A9E0-750E26AA6901}" presName="hierChild6" presStyleCnt="0"/>
      <dgm:spPr/>
    </dgm:pt>
    <dgm:pt modelId="{B49E6B75-29FC-43D6-AA96-0EF681B72633}" type="pres">
      <dgm:prSet presAssocID="{92ABB8DD-D319-4848-A9E0-750E26AA6901}" presName="hierChild7" presStyleCnt="0"/>
      <dgm:spPr/>
    </dgm:pt>
    <dgm:pt modelId="{DA0B6BEC-055B-4565-92CB-3F39E4CD4ACC}" type="pres">
      <dgm:prSet presAssocID="{AC3951D7-1353-4E86-BFE7-2CD91255C44C}" presName="Name111" presStyleLbl="parChTrans1D2" presStyleIdx="6" presStyleCnt="7"/>
      <dgm:spPr/>
    </dgm:pt>
    <dgm:pt modelId="{143AF5E0-5413-47B9-ABCC-9081F30B85B9}" type="pres">
      <dgm:prSet presAssocID="{178F3139-779A-4629-8CBD-5C4C0E01FE5E}" presName="hierRoot3" presStyleCnt="0">
        <dgm:presLayoutVars>
          <dgm:hierBranch val="init"/>
        </dgm:presLayoutVars>
      </dgm:prSet>
      <dgm:spPr/>
    </dgm:pt>
    <dgm:pt modelId="{E46DCFC1-D9E3-4702-97D9-1410DB415073}" type="pres">
      <dgm:prSet presAssocID="{178F3139-779A-4629-8CBD-5C4C0E01FE5E}" presName="rootComposite3" presStyleCnt="0"/>
      <dgm:spPr/>
    </dgm:pt>
    <dgm:pt modelId="{3F88BED4-44C7-45FE-84FD-78571FB9F606}" type="pres">
      <dgm:prSet presAssocID="{178F3139-779A-4629-8CBD-5C4C0E01FE5E}" presName="rootText3" presStyleLbl="asst0" presStyleIdx="2" presStyleCnt="3" custLinFactNeighborY="-81494">
        <dgm:presLayoutVars>
          <dgm:chPref val="3"/>
        </dgm:presLayoutVars>
      </dgm:prSet>
      <dgm:spPr/>
    </dgm:pt>
    <dgm:pt modelId="{E4A88B23-9D82-4930-8A15-DA9521906B74}" type="pres">
      <dgm:prSet presAssocID="{178F3139-779A-4629-8CBD-5C4C0E01FE5E}" presName="rootConnector3" presStyleLbl="asst0" presStyleIdx="2" presStyleCnt="3"/>
      <dgm:spPr/>
    </dgm:pt>
    <dgm:pt modelId="{2F76FFCC-BBBA-4CBA-8BD5-9D2A17E2A10E}" type="pres">
      <dgm:prSet presAssocID="{178F3139-779A-4629-8CBD-5C4C0E01FE5E}" presName="hierChild6" presStyleCnt="0"/>
      <dgm:spPr/>
    </dgm:pt>
    <dgm:pt modelId="{207995A3-B1DB-40FB-B209-BEA764BFEEB7}" type="pres">
      <dgm:prSet presAssocID="{178F3139-779A-4629-8CBD-5C4C0E01FE5E}" presName="hierChild7" presStyleCnt="0"/>
      <dgm:spPr/>
    </dgm:pt>
  </dgm:ptLst>
  <dgm:cxnLst>
    <dgm:cxn modelId="{3A39A80B-1605-4F5F-8724-A07622383420}" type="presOf" srcId="{55984F96-B367-4949-88CF-E38C125EA795}" destId="{9FDADB2C-4791-468A-B8BE-EE40A6E1ADE4}" srcOrd="0" destOrd="0" presId="urn:microsoft.com/office/officeart/2005/8/layout/orgChart1"/>
    <dgm:cxn modelId="{8611E50C-7156-428F-958F-C76EEE073699}" type="presOf" srcId="{2DFF17CC-152C-4431-A627-3A251A345369}" destId="{654D3ECC-FF55-429C-972E-FC27F8A82E5D}" srcOrd="1" destOrd="0" presId="urn:microsoft.com/office/officeart/2005/8/layout/orgChart1"/>
    <dgm:cxn modelId="{0C0CB820-018E-4FFC-9728-5D7C6ADEDCC4}" srcId="{898AD045-011B-4BE7-8918-D41126E210BC}" destId="{2DFF17CC-152C-4431-A627-3A251A345369}" srcOrd="3" destOrd="0" parTransId="{CD6964FF-1FF0-4060-ACB5-5BE7B2AF9C19}" sibTransId="{2A56FD7A-1F06-4033-9392-0FFAE6D49E57}"/>
    <dgm:cxn modelId="{6CCD7623-1E3E-42AC-A195-EB4D62DB314B}" type="presOf" srcId="{AC3951D7-1353-4E86-BFE7-2CD91255C44C}" destId="{DA0B6BEC-055B-4565-92CB-3F39E4CD4ACC}" srcOrd="0" destOrd="0" presId="urn:microsoft.com/office/officeart/2005/8/layout/orgChart1"/>
    <dgm:cxn modelId="{5C340E27-B897-4E48-91F3-BF359BF13B3C}" srcId="{898AD045-011B-4BE7-8918-D41126E210BC}" destId="{3516EB11-C668-4F07-AD1F-C44AD1115856}" srcOrd="0" destOrd="0" parTransId="{0220608A-6A9B-44C3-BB6D-CDE7CEBFCA32}" sibTransId="{CB3790D9-56DD-4475-AD81-52E094FC4427}"/>
    <dgm:cxn modelId="{5112EB2A-9BEF-4203-8D0A-0D26996CFFCB}" type="presOf" srcId="{898AD045-011B-4BE7-8918-D41126E210BC}" destId="{4D0A5B68-5BB8-418F-838F-67B5AD8391C5}" srcOrd="0" destOrd="0" presId="urn:microsoft.com/office/officeart/2005/8/layout/orgChart1"/>
    <dgm:cxn modelId="{74C18036-ABA1-47F1-A638-138B7ADE78A1}" srcId="{898AD045-011B-4BE7-8918-D41126E210BC}" destId="{E93A32B0-FC23-46C4-BABD-CD720BBA40F8}" srcOrd="5" destOrd="0" parTransId="{DA08E195-233D-4292-8F93-6D192186D912}" sibTransId="{B50938C8-D185-47A2-BA85-864A9F1ECB25}"/>
    <dgm:cxn modelId="{7E31F539-823F-4E4F-9969-B37003AA1BE4}" type="presOf" srcId="{3516EB11-C668-4F07-AD1F-C44AD1115856}" destId="{29404458-085B-49D8-BCFF-F409A558A80A}" srcOrd="1" destOrd="0" presId="urn:microsoft.com/office/officeart/2005/8/layout/orgChart1"/>
    <dgm:cxn modelId="{C182D33D-1E8F-478A-9838-7D35E6D9F5A7}" type="presOf" srcId="{32B2338F-9029-4AE1-A232-DDBCF1C6CBD4}" destId="{B91EC81A-DA29-4667-A200-C166DFDF0F86}" srcOrd="0" destOrd="0" presId="urn:microsoft.com/office/officeart/2005/8/layout/orgChart1"/>
    <dgm:cxn modelId="{5EBA4345-6D4E-4518-AB01-70331BB016ED}" type="presOf" srcId="{92ABB8DD-D319-4848-A9E0-750E26AA6901}" destId="{6363CE6E-7E9A-4DFB-95B8-D43B8967D6AE}" srcOrd="0" destOrd="0" presId="urn:microsoft.com/office/officeart/2005/8/layout/orgChart1"/>
    <dgm:cxn modelId="{03ECB547-409F-48DA-9124-1942000AA5B9}" type="presOf" srcId="{875C85AC-DF29-485E-BA40-A4FEFA787438}" destId="{8821C99E-B098-4E86-839F-653E2835A557}" srcOrd="0" destOrd="0" presId="urn:microsoft.com/office/officeart/2005/8/layout/orgChart1"/>
    <dgm:cxn modelId="{FE76D547-8A87-4A1D-9902-DEEB02D6CD1F}" srcId="{898AD045-011B-4BE7-8918-D41126E210BC}" destId="{55984F96-B367-4949-88CF-E38C125EA795}" srcOrd="6" destOrd="0" parTransId="{875C85AC-DF29-485E-BA40-A4FEFA787438}" sibTransId="{DA9E62F2-FA3F-464C-B0E2-7F9A67C1F2A1}"/>
    <dgm:cxn modelId="{A1E46254-CE2E-4B2D-AA19-4B395E7A5765}" type="presOf" srcId="{CD6964FF-1FF0-4060-ACB5-5BE7B2AF9C19}" destId="{18852DD9-4211-4971-B955-E010B857F730}" srcOrd="0" destOrd="0" presId="urn:microsoft.com/office/officeart/2005/8/layout/orgChart1"/>
    <dgm:cxn modelId="{9BA5E758-369D-435C-8CCF-38D11DF03049}" type="presOf" srcId="{E8414BDD-15FD-470A-A67F-4D7565AD0791}" destId="{69B049EF-D237-4426-BDA7-76CBF04DCC8A}" srcOrd="0" destOrd="0" presId="urn:microsoft.com/office/officeart/2005/8/layout/orgChart1"/>
    <dgm:cxn modelId="{26D6E37C-AB93-4166-8F17-CF651E1666B1}" type="presOf" srcId="{0C967294-A166-4CAF-AE79-B915C0EF7476}" destId="{567F8CA4-0AD3-4296-B103-0F3277992BAB}" srcOrd="0" destOrd="0" presId="urn:microsoft.com/office/officeart/2005/8/layout/orgChart1"/>
    <dgm:cxn modelId="{9A442081-7BEC-4CAC-85E7-F58C6E9CADA6}" type="presOf" srcId="{3516EB11-C668-4F07-AD1F-C44AD1115856}" destId="{AEA9783D-3D57-4026-866C-295D18F4278F}" srcOrd="0" destOrd="0" presId="urn:microsoft.com/office/officeart/2005/8/layout/orgChart1"/>
    <dgm:cxn modelId="{D901B88F-4268-4E1C-A347-821FE055920D}" type="presOf" srcId="{0EF00D9D-DA2F-40D2-A6FA-ADB0857C4A72}" destId="{3B4DD1A8-7F13-4AEF-B391-4C0B07D3E8B3}" srcOrd="0" destOrd="0" presId="urn:microsoft.com/office/officeart/2005/8/layout/orgChart1"/>
    <dgm:cxn modelId="{A068DA8F-0C68-4218-9CA6-E0310F08E8CC}" srcId="{898AD045-011B-4BE7-8918-D41126E210BC}" destId="{178F3139-779A-4629-8CBD-5C4C0E01FE5E}" srcOrd="2" destOrd="0" parTransId="{AC3951D7-1353-4E86-BFE7-2CD91255C44C}" sibTransId="{C1E93DB4-7EB6-499A-8B46-AF8557ACA97F}"/>
    <dgm:cxn modelId="{8CFA3F91-14D1-40F5-A487-FBF6D582BD09}" type="presOf" srcId="{E93A32B0-FC23-46C4-BABD-CD720BBA40F8}" destId="{97100C71-E712-4120-B267-E752C6EA1B3B}" srcOrd="1" destOrd="0" presId="urn:microsoft.com/office/officeart/2005/8/layout/orgChart1"/>
    <dgm:cxn modelId="{4AAD2E95-F03A-4F94-8905-14612C9CF2F7}" type="presOf" srcId="{E93A32B0-FC23-46C4-BABD-CD720BBA40F8}" destId="{3AB1C9E8-9EF2-4385-AA44-72F43F30C480}" srcOrd="0" destOrd="0" presId="urn:microsoft.com/office/officeart/2005/8/layout/orgChart1"/>
    <dgm:cxn modelId="{D9D9AEA4-8234-416E-AEFC-DAE02B9CB0CA}" type="presOf" srcId="{55984F96-B367-4949-88CF-E38C125EA795}" destId="{43400034-BD83-4AE1-A24D-F4F66F04E573}" srcOrd="1" destOrd="0" presId="urn:microsoft.com/office/officeart/2005/8/layout/orgChart1"/>
    <dgm:cxn modelId="{3B2CC4B9-4C02-4783-B3B8-22814295D322}" type="presOf" srcId="{178F3139-779A-4629-8CBD-5C4C0E01FE5E}" destId="{3F88BED4-44C7-45FE-84FD-78571FB9F606}" srcOrd="0" destOrd="0" presId="urn:microsoft.com/office/officeart/2005/8/layout/orgChart1"/>
    <dgm:cxn modelId="{A8F043BC-499B-4B90-9AAC-3062210004F4}" srcId="{0C967294-A166-4CAF-AE79-B915C0EF7476}" destId="{898AD045-011B-4BE7-8918-D41126E210BC}" srcOrd="0" destOrd="0" parTransId="{A720B3D0-A06D-4A19-9465-0B3B7DA6EF56}" sibTransId="{5E50FB7A-DED2-4A22-898C-706BB410B758}"/>
    <dgm:cxn modelId="{3F23EABC-BCD1-4C94-B0C3-AAEF2A0AB12F}" type="presOf" srcId="{DA08E195-233D-4292-8F93-6D192186D912}" destId="{34E174CA-79CF-49AE-B78C-61B3DEEDDD34}" srcOrd="0" destOrd="0" presId="urn:microsoft.com/office/officeart/2005/8/layout/orgChart1"/>
    <dgm:cxn modelId="{60F600D3-61B6-4335-8B5F-20F4D9F1D35C}" type="presOf" srcId="{898AD045-011B-4BE7-8918-D41126E210BC}" destId="{7AE94E46-08D4-4F79-9D42-6DB30E0CE48C}" srcOrd="1" destOrd="0" presId="urn:microsoft.com/office/officeart/2005/8/layout/orgChart1"/>
    <dgm:cxn modelId="{1CCD26D5-0A41-471E-AEDA-EE411F87C758}" type="presOf" srcId="{2DFF17CC-152C-4431-A627-3A251A345369}" destId="{27BB6916-62DE-46F9-B5FA-05D95AFDD8EB}" srcOrd="0" destOrd="0" presId="urn:microsoft.com/office/officeart/2005/8/layout/orgChart1"/>
    <dgm:cxn modelId="{B545DBD5-E4A2-4B4E-904E-FB651B008B92}" type="presOf" srcId="{92ABB8DD-D319-4848-A9E0-750E26AA6901}" destId="{05C16C3F-7657-4F2B-8ACF-CCFCA1C5F46D}" srcOrd="1" destOrd="0" presId="urn:microsoft.com/office/officeart/2005/8/layout/orgChart1"/>
    <dgm:cxn modelId="{F238E0D5-F729-49D1-B8B6-A23C1CAC4E63}" type="presOf" srcId="{178F3139-779A-4629-8CBD-5C4C0E01FE5E}" destId="{E4A88B23-9D82-4930-8A15-DA9521906B74}" srcOrd="1" destOrd="0" presId="urn:microsoft.com/office/officeart/2005/8/layout/orgChart1"/>
    <dgm:cxn modelId="{8B7094D7-6D6E-45F9-B945-D8A15F51ACC6}" type="presOf" srcId="{0EF00D9D-DA2F-40D2-A6FA-ADB0857C4A72}" destId="{0EA295D2-4E2D-462C-9846-4DFB76E871A3}" srcOrd="1" destOrd="0" presId="urn:microsoft.com/office/officeart/2005/8/layout/orgChart1"/>
    <dgm:cxn modelId="{0D4166D8-CA71-4225-A9E5-1359A64AD701}" type="presOf" srcId="{0220608A-6A9B-44C3-BB6D-CDE7CEBFCA32}" destId="{1F4AEDB1-8FD1-4D3A-8188-1884F83CB91F}" srcOrd="0" destOrd="0" presId="urn:microsoft.com/office/officeart/2005/8/layout/orgChart1"/>
    <dgm:cxn modelId="{E250BFDA-2AA6-40EC-8DA6-9FF8E5DAC52E}" srcId="{898AD045-011B-4BE7-8918-D41126E210BC}" destId="{92ABB8DD-D319-4848-A9E0-750E26AA6901}" srcOrd="1" destOrd="0" parTransId="{E8414BDD-15FD-470A-A67F-4D7565AD0791}" sibTransId="{16F1D18C-397A-4EEF-BB4D-6CF08338ADA4}"/>
    <dgm:cxn modelId="{40C143DE-8B47-4BC3-98D0-76D266CB480F}" srcId="{898AD045-011B-4BE7-8918-D41126E210BC}" destId="{0EF00D9D-DA2F-40D2-A6FA-ADB0857C4A72}" srcOrd="4" destOrd="0" parTransId="{32B2338F-9029-4AE1-A232-DDBCF1C6CBD4}" sibTransId="{17FC29F6-6298-4628-932E-DC1ABE4E84CB}"/>
    <dgm:cxn modelId="{79C10A90-3F05-49F9-8B1A-309DE4CD6383}" type="presParOf" srcId="{567F8CA4-0AD3-4296-B103-0F3277992BAB}" destId="{11C1749D-3A9B-4253-882F-2AD58940301A}" srcOrd="0" destOrd="0" presId="urn:microsoft.com/office/officeart/2005/8/layout/orgChart1"/>
    <dgm:cxn modelId="{54E6DEE5-3CD0-47EA-B27A-D5477DA09174}" type="presParOf" srcId="{11C1749D-3A9B-4253-882F-2AD58940301A}" destId="{9D8C7B02-D9DC-485C-B5FF-C58BB3C246C6}" srcOrd="0" destOrd="0" presId="urn:microsoft.com/office/officeart/2005/8/layout/orgChart1"/>
    <dgm:cxn modelId="{774BA517-9F0A-4631-BC6E-2E02BCC0CAA8}" type="presParOf" srcId="{9D8C7B02-D9DC-485C-B5FF-C58BB3C246C6}" destId="{4D0A5B68-5BB8-418F-838F-67B5AD8391C5}" srcOrd="0" destOrd="0" presId="urn:microsoft.com/office/officeart/2005/8/layout/orgChart1"/>
    <dgm:cxn modelId="{F94FF1EE-D122-46A9-9C43-C3B5233E902E}" type="presParOf" srcId="{9D8C7B02-D9DC-485C-B5FF-C58BB3C246C6}" destId="{7AE94E46-08D4-4F79-9D42-6DB30E0CE48C}" srcOrd="1" destOrd="0" presId="urn:microsoft.com/office/officeart/2005/8/layout/orgChart1"/>
    <dgm:cxn modelId="{19F6DAE4-8BE6-46D6-8F84-25C0D13B3CFB}" type="presParOf" srcId="{11C1749D-3A9B-4253-882F-2AD58940301A}" destId="{85B050EF-0204-47FF-AD6C-9C9DEEEBAB20}" srcOrd="1" destOrd="0" presId="urn:microsoft.com/office/officeart/2005/8/layout/orgChart1"/>
    <dgm:cxn modelId="{A41EA887-36E0-4F6B-9702-2446BBF7076A}" type="presParOf" srcId="{85B050EF-0204-47FF-AD6C-9C9DEEEBAB20}" destId="{18852DD9-4211-4971-B955-E010B857F730}" srcOrd="0" destOrd="0" presId="urn:microsoft.com/office/officeart/2005/8/layout/orgChart1"/>
    <dgm:cxn modelId="{CB848C33-C35B-43A1-A031-E806511CFC6D}" type="presParOf" srcId="{85B050EF-0204-47FF-AD6C-9C9DEEEBAB20}" destId="{1AA454B8-DB72-4491-BD2C-8B9368F18AF9}" srcOrd="1" destOrd="0" presId="urn:microsoft.com/office/officeart/2005/8/layout/orgChart1"/>
    <dgm:cxn modelId="{74C0ACA3-697C-405A-84F7-C1BA1F7FADCA}" type="presParOf" srcId="{1AA454B8-DB72-4491-BD2C-8B9368F18AF9}" destId="{4F5B8C39-4AE5-4E32-B800-CEFAD0C63DD3}" srcOrd="0" destOrd="0" presId="urn:microsoft.com/office/officeart/2005/8/layout/orgChart1"/>
    <dgm:cxn modelId="{CD215BC2-AF61-4F7D-AC1D-EBB62D222702}" type="presParOf" srcId="{4F5B8C39-4AE5-4E32-B800-CEFAD0C63DD3}" destId="{27BB6916-62DE-46F9-B5FA-05D95AFDD8EB}" srcOrd="0" destOrd="0" presId="urn:microsoft.com/office/officeart/2005/8/layout/orgChart1"/>
    <dgm:cxn modelId="{D8F46F7C-3C12-461C-821D-63EC74DE9198}" type="presParOf" srcId="{4F5B8C39-4AE5-4E32-B800-CEFAD0C63DD3}" destId="{654D3ECC-FF55-429C-972E-FC27F8A82E5D}" srcOrd="1" destOrd="0" presId="urn:microsoft.com/office/officeart/2005/8/layout/orgChart1"/>
    <dgm:cxn modelId="{19FB875F-CA46-494E-B93A-C0996F640C40}" type="presParOf" srcId="{1AA454B8-DB72-4491-BD2C-8B9368F18AF9}" destId="{4C8FCFCB-81C9-49B2-8503-A7CB7C0B78AC}" srcOrd="1" destOrd="0" presId="urn:microsoft.com/office/officeart/2005/8/layout/orgChart1"/>
    <dgm:cxn modelId="{040B6649-C270-49C9-BB18-4F8CB7D0528B}" type="presParOf" srcId="{1AA454B8-DB72-4491-BD2C-8B9368F18AF9}" destId="{48451C4E-B7CC-4151-9A29-BD0270783392}" srcOrd="2" destOrd="0" presId="urn:microsoft.com/office/officeart/2005/8/layout/orgChart1"/>
    <dgm:cxn modelId="{96065521-351C-4D6B-9465-5514078D3C2A}" type="presParOf" srcId="{85B050EF-0204-47FF-AD6C-9C9DEEEBAB20}" destId="{B91EC81A-DA29-4667-A200-C166DFDF0F86}" srcOrd="2" destOrd="0" presId="urn:microsoft.com/office/officeart/2005/8/layout/orgChart1"/>
    <dgm:cxn modelId="{448C513C-C105-41DB-A2B8-4FA53AB94FBC}" type="presParOf" srcId="{85B050EF-0204-47FF-AD6C-9C9DEEEBAB20}" destId="{9E41FD5D-9DF2-4703-A75B-7E289EAF9745}" srcOrd="3" destOrd="0" presId="urn:microsoft.com/office/officeart/2005/8/layout/orgChart1"/>
    <dgm:cxn modelId="{911A0D3B-9CD0-4DD4-B290-D1673EC5A107}" type="presParOf" srcId="{9E41FD5D-9DF2-4703-A75B-7E289EAF9745}" destId="{ADC206E1-4815-4EEB-98BB-C18C0F706CB7}" srcOrd="0" destOrd="0" presId="urn:microsoft.com/office/officeart/2005/8/layout/orgChart1"/>
    <dgm:cxn modelId="{B9378EBF-AD6B-450E-816D-B2B71E75024B}" type="presParOf" srcId="{ADC206E1-4815-4EEB-98BB-C18C0F706CB7}" destId="{3B4DD1A8-7F13-4AEF-B391-4C0B07D3E8B3}" srcOrd="0" destOrd="0" presId="urn:microsoft.com/office/officeart/2005/8/layout/orgChart1"/>
    <dgm:cxn modelId="{25EC77E7-F568-40E2-9A9B-6768FDA62000}" type="presParOf" srcId="{ADC206E1-4815-4EEB-98BB-C18C0F706CB7}" destId="{0EA295D2-4E2D-462C-9846-4DFB76E871A3}" srcOrd="1" destOrd="0" presId="urn:microsoft.com/office/officeart/2005/8/layout/orgChart1"/>
    <dgm:cxn modelId="{5BAC4F26-7693-40BA-9163-1802BC03F3D3}" type="presParOf" srcId="{9E41FD5D-9DF2-4703-A75B-7E289EAF9745}" destId="{733B0D89-89FA-4471-985C-D2E1B5604F1F}" srcOrd="1" destOrd="0" presId="urn:microsoft.com/office/officeart/2005/8/layout/orgChart1"/>
    <dgm:cxn modelId="{E7B18093-E3DC-44C9-B1D8-F5B6F6004DBB}" type="presParOf" srcId="{9E41FD5D-9DF2-4703-A75B-7E289EAF9745}" destId="{DBAFDCC9-F7D2-4987-89A3-C29482666CBA}" srcOrd="2" destOrd="0" presId="urn:microsoft.com/office/officeart/2005/8/layout/orgChart1"/>
    <dgm:cxn modelId="{7DFEBD02-85C3-4236-B0CD-5E1A47AA7249}" type="presParOf" srcId="{85B050EF-0204-47FF-AD6C-9C9DEEEBAB20}" destId="{34E174CA-79CF-49AE-B78C-61B3DEEDDD34}" srcOrd="4" destOrd="0" presId="urn:microsoft.com/office/officeart/2005/8/layout/orgChart1"/>
    <dgm:cxn modelId="{1A52AB70-5960-4542-9A80-A01C1FFA754D}" type="presParOf" srcId="{85B050EF-0204-47FF-AD6C-9C9DEEEBAB20}" destId="{F6ACA41B-4D0D-4C05-A09F-FCF114A18A73}" srcOrd="5" destOrd="0" presId="urn:microsoft.com/office/officeart/2005/8/layout/orgChart1"/>
    <dgm:cxn modelId="{34015CE1-9020-492C-AA00-2C01666F5422}" type="presParOf" srcId="{F6ACA41B-4D0D-4C05-A09F-FCF114A18A73}" destId="{61E182AC-749D-42B1-9528-85217C2A1C4E}" srcOrd="0" destOrd="0" presId="urn:microsoft.com/office/officeart/2005/8/layout/orgChart1"/>
    <dgm:cxn modelId="{A6947665-39ED-4338-8697-8C3855872351}" type="presParOf" srcId="{61E182AC-749D-42B1-9528-85217C2A1C4E}" destId="{3AB1C9E8-9EF2-4385-AA44-72F43F30C480}" srcOrd="0" destOrd="0" presId="urn:microsoft.com/office/officeart/2005/8/layout/orgChart1"/>
    <dgm:cxn modelId="{8E74C05B-9880-45B9-8179-FB8082F204C9}" type="presParOf" srcId="{61E182AC-749D-42B1-9528-85217C2A1C4E}" destId="{97100C71-E712-4120-B267-E752C6EA1B3B}" srcOrd="1" destOrd="0" presId="urn:microsoft.com/office/officeart/2005/8/layout/orgChart1"/>
    <dgm:cxn modelId="{59813F4B-18B2-45A9-9169-0211464264CA}" type="presParOf" srcId="{F6ACA41B-4D0D-4C05-A09F-FCF114A18A73}" destId="{5D76143B-E3C9-4147-8059-97E2680D1BD5}" srcOrd="1" destOrd="0" presId="urn:microsoft.com/office/officeart/2005/8/layout/orgChart1"/>
    <dgm:cxn modelId="{4272A44E-379F-4119-9DB9-5B84AE951E7B}" type="presParOf" srcId="{F6ACA41B-4D0D-4C05-A09F-FCF114A18A73}" destId="{036E9256-5387-45BB-BA3E-B02C56781BB9}" srcOrd="2" destOrd="0" presId="urn:microsoft.com/office/officeart/2005/8/layout/orgChart1"/>
    <dgm:cxn modelId="{33EB4A53-C2FB-411B-9960-5667622373A4}" type="presParOf" srcId="{85B050EF-0204-47FF-AD6C-9C9DEEEBAB20}" destId="{8821C99E-B098-4E86-839F-653E2835A557}" srcOrd="6" destOrd="0" presId="urn:microsoft.com/office/officeart/2005/8/layout/orgChart1"/>
    <dgm:cxn modelId="{55173468-F9FC-4091-8885-668C86A1E375}" type="presParOf" srcId="{85B050EF-0204-47FF-AD6C-9C9DEEEBAB20}" destId="{2A746F17-E4E7-48B1-8E5C-DDE31E1ACD0A}" srcOrd="7" destOrd="0" presId="urn:microsoft.com/office/officeart/2005/8/layout/orgChart1"/>
    <dgm:cxn modelId="{5CA6B7ED-F2DF-496D-A6BF-A2D02379EA4A}" type="presParOf" srcId="{2A746F17-E4E7-48B1-8E5C-DDE31E1ACD0A}" destId="{AC8E272B-0DFE-4190-B4BA-07DFDEBC2235}" srcOrd="0" destOrd="0" presId="urn:microsoft.com/office/officeart/2005/8/layout/orgChart1"/>
    <dgm:cxn modelId="{A8DF7679-8E77-4676-9CEE-082D87B54DF9}" type="presParOf" srcId="{AC8E272B-0DFE-4190-B4BA-07DFDEBC2235}" destId="{9FDADB2C-4791-468A-B8BE-EE40A6E1ADE4}" srcOrd="0" destOrd="0" presId="urn:microsoft.com/office/officeart/2005/8/layout/orgChart1"/>
    <dgm:cxn modelId="{FD330A91-41D6-434C-B52D-D18923EA3C5C}" type="presParOf" srcId="{AC8E272B-0DFE-4190-B4BA-07DFDEBC2235}" destId="{43400034-BD83-4AE1-A24D-F4F66F04E573}" srcOrd="1" destOrd="0" presId="urn:microsoft.com/office/officeart/2005/8/layout/orgChart1"/>
    <dgm:cxn modelId="{97E311A3-BB9F-4182-A3AB-925EB6AEC1BD}" type="presParOf" srcId="{2A746F17-E4E7-48B1-8E5C-DDE31E1ACD0A}" destId="{C7DB8EE1-885D-427B-BBD7-8E1C40D37906}" srcOrd="1" destOrd="0" presId="urn:microsoft.com/office/officeart/2005/8/layout/orgChart1"/>
    <dgm:cxn modelId="{7D3954EC-A80D-4492-BD68-B01EE290A8FE}" type="presParOf" srcId="{2A746F17-E4E7-48B1-8E5C-DDE31E1ACD0A}" destId="{D5005F1A-52CF-4CC6-8B22-93AAC1DE52AF}" srcOrd="2" destOrd="0" presId="urn:microsoft.com/office/officeart/2005/8/layout/orgChart1"/>
    <dgm:cxn modelId="{4BA4A213-F647-4CD3-BFEA-32C159E3F294}" type="presParOf" srcId="{11C1749D-3A9B-4253-882F-2AD58940301A}" destId="{6F2C09D6-9A6F-4C8E-B418-763101C5177D}" srcOrd="2" destOrd="0" presId="urn:microsoft.com/office/officeart/2005/8/layout/orgChart1"/>
    <dgm:cxn modelId="{C4D16F64-E643-462B-A0D9-C76E8B21608C}" type="presParOf" srcId="{6F2C09D6-9A6F-4C8E-B418-763101C5177D}" destId="{1F4AEDB1-8FD1-4D3A-8188-1884F83CB91F}" srcOrd="0" destOrd="0" presId="urn:microsoft.com/office/officeart/2005/8/layout/orgChart1"/>
    <dgm:cxn modelId="{2FC9BDD0-6509-4EF8-BD6C-ACCB06BA9930}" type="presParOf" srcId="{6F2C09D6-9A6F-4C8E-B418-763101C5177D}" destId="{08DFA57B-2991-4F03-982A-2E15D45F5E0F}" srcOrd="1" destOrd="0" presId="urn:microsoft.com/office/officeart/2005/8/layout/orgChart1"/>
    <dgm:cxn modelId="{2871D63E-EABE-47D3-8138-B59E127CB9FF}" type="presParOf" srcId="{08DFA57B-2991-4F03-982A-2E15D45F5E0F}" destId="{4D4D4FE7-AC6C-4C50-920B-1295836148C0}" srcOrd="0" destOrd="0" presId="urn:microsoft.com/office/officeart/2005/8/layout/orgChart1"/>
    <dgm:cxn modelId="{62914257-AD50-4697-819A-EDEAB74C7AA7}" type="presParOf" srcId="{4D4D4FE7-AC6C-4C50-920B-1295836148C0}" destId="{AEA9783D-3D57-4026-866C-295D18F4278F}" srcOrd="0" destOrd="0" presId="urn:microsoft.com/office/officeart/2005/8/layout/orgChart1"/>
    <dgm:cxn modelId="{DCF6FBC6-19EC-42C5-A963-8E7E823CBA87}" type="presParOf" srcId="{4D4D4FE7-AC6C-4C50-920B-1295836148C0}" destId="{29404458-085B-49D8-BCFF-F409A558A80A}" srcOrd="1" destOrd="0" presId="urn:microsoft.com/office/officeart/2005/8/layout/orgChart1"/>
    <dgm:cxn modelId="{58AEC500-3446-4670-9F88-6810EBC86620}" type="presParOf" srcId="{08DFA57B-2991-4F03-982A-2E15D45F5E0F}" destId="{4B3FB9C5-4A83-48AC-BAC5-714137171449}" srcOrd="1" destOrd="0" presId="urn:microsoft.com/office/officeart/2005/8/layout/orgChart1"/>
    <dgm:cxn modelId="{0F26E4A0-226F-4DDF-B49D-E0DECCDB0E15}" type="presParOf" srcId="{08DFA57B-2991-4F03-982A-2E15D45F5E0F}" destId="{2015F57A-F61A-4C32-9A88-4267EB2736CB}" srcOrd="2" destOrd="0" presId="urn:microsoft.com/office/officeart/2005/8/layout/orgChart1"/>
    <dgm:cxn modelId="{98640FB9-AC5F-4AAA-BEB2-15EA3BC7C95D}" type="presParOf" srcId="{6F2C09D6-9A6F-4C8E-B418-763101C5177D}" destId="{69B049EF-D237-4426-BDA7-76CBF04DCC8A}" srcOrd="2" destOrd="0" presId="urn:microsoft.com/office/officeart/2005/8/layout/orgChart1"/>
    <dgm:cxn modelId="{3BEECAE6-010E-4407-94BF-C07284B060EE}" type="presParOf" srcId="{6F2C09D6-9A6F-4C8E-B418-763101C5177D}" destId="{DA006CDC-3E34-4B00-AC53-B9D0D2447792}" srcOrd="3" destOrd="0" presId="urn:microsoft.com/office/officeart/2005/8/layout/orgChart1"/>
    <dgm:cxn modelId="{849791F0-AB68-4112-90C1-2FB2AFB59B08}" type="presParOf" srcId="{DA006CDC-3E34-4B00-AC53-B9D0D2447792}" destId="{B1C29B4D-2DEB-4B39-AE05-A13F58B03081}" srcOrd="0" destOrd="0" presId="urn:microsoft.com/office/officeart/2005/8/layout/orgChart1"/>
    <dgm:cxn modelId="{136684E3-DD2F-405F-8D72-3171F87D705A}" type="presParOf" srcId="{B1C29B4D-2DEB-4B39-AE05-A13F58B03081}" destId="{6363CE6E-7E9A-4DFB-95B8-D43B8967D6AE}" srcOrd="0" destOrd="0" presId="urn:microsoft.com/office/officeart/2005/8/layout/orgChart1"/>
    <dgm:cxn modelId="{1731C1C5-5527-44D3-BE75-EB0ED0A09F0D}" type="presParOf" srcId="{B1C29B4D-2DEB-4B39-AE05-A13F58B03081}" destId="{05C16C3F-7657-4F2B-8ACF-CCFCA1C5F46D}" srcOrd="1" destOrd="0" presId="urn:microsoft.com/office/officeart/2005/8/layout/orgChart1"/>
    <dgm:cxn modelId="{F784F045-43A1-4D6B-A43F-E4737EB15D60}" type="presParOf" srcId="{DA006CDC-3E34-4B00-AC53-B9D0D2447792}" destId="{D4A9514F-C5D4-4E15-A241-A79D1C7348F9}" srcOrd="1" destOrd="0" presId="urn:microsoft.com/office/officeart/2005/8/layout/orgChart1"/>
    <dgm:cxn modelId="{C0F4D785-AD9E-434A-8E3C-02F157DF2B0B}" type="presParOf" srcId="{DA006CDC-3E34-4B00-AC53-B9D0D2447792}" destId="{B49E6B75-29FC-43D6-AA96-0EF681B72633}" srcOrd="2" destOrd="0" presId="urn:microsoft.com/office/officeart/2005/8/layout/orgChart1"/>
    <dgm:cxn modelId="{C333872D-D4BE-4D66-BF17-52E7530DA690}" type="presParOf" srcId="{6F2C09D6-9A6F-4C8E-B418-763101C5177D}" destId="{DA0B6BEC-055B-4565-92CB-3F39E4CD4ACC}" srcOrd="4" destOrd="0" presId="urn:microsoft.com/office/officeart/2005/8/layout/orgChart1"/>
    <dgm:cxn modelId="{006CA28E-A363-4F5C-93F2-7A6DD4D59922}" type="presParOf" srcId="{6F2C09D6-9A6F-4C8E-B418-763101C5177D}" destId="{143AF5E0-5413-47B9-ABCC-9081F30B85B9}" srcOrd="5" destOrd="0" presId="urn:microsoft.com/office/officeart/2005/8/layout/orgChart1"/>
    <dgm:cxn modelId="{3FE838A2-4B0B-4A75-81F7-E86971458326}" type="presParOf" srcId="{143AF5E0-5413-47B9-ABCC-9081F30B85B9}" destId="{E46DCFC1-D9E3-4702-97D9-1410DB415073}" srcOrd="0" destOrd="0" presId="urn:microsoft.com/office/officeart/2005/8/layout/orgChart1"/>
    <dgm:cxn modelId="{079AC499-80A0-48BC-A830-6FFAB32BD670}" type="presParOf" srcId="{E46DCFC1-D9E3-4702-97D9-1410DB415073}" destId="{3F88BED4-44C7-45FE-84FD-78571FB9F606}" srcOrd="0" destOrd="0" presId="urn:microsoft.com/office/officeart/2005/8/layout/orgChart1"/>
    <dgm:cxn modelId="{38EF2B68-F405-49E9-873B-99AF76E14B3A}" type="presParOf" srcId="{E46DCFC1-D9E3-4702-97D9-1410DB415073}" destId="{E4A88B23-9D82-4930-8A15-DA9521906B74}" srcOrd="1" destOrd="0" presId="urn:microsoft.com/office/officeart/2005/8/layout/orgChart1"/>
    <dgm:cxn modelId="{36EDB3D7-5776-488C-998B-48A24AA9F5D9}" type="presParOf" srcId="{143AF5E0-5413-47B9-ABCC-9081F30B85B9}" destId="{2F76FFCC-BBBA-4CBA-8BD5-9D2A17E2A10E}" srcOrd="1" destOrd="0" presId="urn:microsoft.com/office/officeart/2005/8/layout/orgChart1"/>
    <dgm:cxn modelId="{0C3247B5-FEB4-4BA2-BB7F-29975533F92A}" type="presParOf" srcId="{143AF5E0-5413-47B9-ABCC-9081F30B85B9}" destId="{207995A3-B1DB-40FB-B209-BEA764BFEEB7}" srcOrd="2" destOrd="0" presId="urn:microsoft.com/office/officeart/2005/8/layout/orgChart1"/>
  </dgm:cxnLst>
  <dgm:bg>
    <a:effectLst>
      <a:glow rad="63500">
        <a:schemeClr val="bg2"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B9601-D40F-405F-896E-338C38DB9B23}">
      <dsp:nvSpPr>
        <dsp:cNvPr id="0" name=""/>
        <dsp:cNvSpPr/>
      </dsp:nvSpPr>
      <dsp:spPr>
        <a:xfrm>
          <a:off x="3533683" y="965395"/>
          <a:ext cx="202231" cy="885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965"/>
              </a:lnTo>
              <a:lnTo>
                <a:pt x="202231" y="8859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19290-F87D-4F6A-B947-595A383C8B36}">
      <dsp:nvSpPr>
        <dsp:cNvPr id="0" name=""/>
        <dsp:cNvSpPr/>
      </dsp:nvSpPr>
      <dsp:spPr>
        <a:xfrm>
          <a:off x="3331451" y="965395"/>
          <a:ext cx="202231" cy="885965"/>
        </a:xfrm>
        <a:custGeom>
          <a:avLst/>
          <a:gdLst/>
          <a:ahLst/>
          <a:cxnLst/>
          <a:rect l="0" t="0" r="0" b="0"/>
          <a:pathLst>
            <a:path>
              <a:moveTo>
                <a:pt x="202231" y="0"/>
              </a:moveTo>
              <a:lnTo>
                <a:pt x="202231" y="885965"/>
              </a:lnTo>
              <a:lnTo>
                <a:pt x="0" y="8859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01D49-D12C-46CC-A83F-F56EB987C21E}">
      <dsp:nvSpPr>
        <dsp:cNvPr id="0" name=""/>
        <dsp:cNvSpPr/>
      </dsp:nvSpPr>
      <dsp:spPr>
        <a:xfrm>
          <a:off x="3533683" y="3700333"/>
          <a:ext cx="202231" cy="885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965"/>
              </a:lnTo>
              <a:lnTo>
                <a:pt x="202231" y="885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7A99D-3D1F-4F92-8542-ACB154B01864}">
      <dsp:nvSpPr>
        <dsp:cNvPr id="0" name=""/>
        <dsp:cNvSpPr/>
      </dsp:nvSpPr>
      <dsp:spPr>
        <a:xfrm>
          <a:off x="3331451" y="3700333"/>
          <a:ext cx="202231" cy="885965"/>
        </a:xfrm>
        <a:custGeom>
          <a:avLst/>
          <a:gdLst/>
          <a:ahLst/>
          <a:cxnLst/>
          <a:rect l="0" t="0" r="0" b="0"/>
          <a:pathLst>
            <a:path>
              <a:moveTo>
                <a:pt x="202231" y="0"/>
              </a:moveTo>
              <a:lnTo>
                <a:pt x="202231" y="885965"/>
              </a:lnTo>
              <a:lnTo>
                <a:pt x="0" y="885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BBBF4-A39A-490F-88D0-862AC23870FD}">
      <dsp:nvSpPr>
        <dsp:cNvPr id="0" name=""/>
        <dsp:cNvSpPr/>
      </dsp:nvSpPr>
      <dsp:spPr>
        <a:xfrm>
          <a:off x="3487963" y="965395"/>
          <a:ext cx="91440" cy="17719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19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DCB84-65FA-48A0-A06C-BC91F74B64FE}">
      <dsp:nvSpPr>
        <dsp:cNvPr id="0" name=""/>
        <dsp:cNvSpPr/>
      </dsp:nvSpPr>
      <dsp:spPr>
        <a:xfrm>
          <a:off x="2570676" y="2389"/>
          <a:ext cx="1926012" cy="963006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Fellesnemnd</a:t>
          </a:r>
        </a:p>
      </dsp:txBody>
      <dsp:txXfrm>
        <a:off x="2570676" y="2389"/>
        <a:ext cx="1926012" cy="963006"/>
      </dsp:txXfrm>
    </dsp:sp>
    <dsp:sp modelId="{C09D3EE5-A04E-4DCC-86B5-7348AA726B59}">
      <dsp:nvSpPr>
        <dsp:cNvPr id="0" name=""/>
        <dsp:cNvSpPr/>
      </dsp:nvSpPr>
      <dsp:spPr>
        <a:xfrm>
          <a:off x="2570676" y="2737326"/>
          <a:ext cx="1926012" cy="963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Prosjektrådmann</a:t>
          </a:r>
        </a:p>
      </dsp:txBody>
      <dsp:txXfrm>
        <a:off x="2570676" y="2737326"/>
        <a:ext cx="1926012" cy="963006"/>
      </dsp:txXfrm>
    </dsp:sp>
    <dsp:sp modelId="{87DBC710-5508-4F8C-8C66-BC4977978231}">
      <dsp:nvSpPr>
        <dsp:cNvPr id="0" name=""/>
        <dsp:cNvSpPr/>
      </dsp:nvSpPr>
      <dsp:spPr>
        <a:xfrm>
          <a:off x="1405439" y="4104795"/>
          <a:ext cx="1926012" cy="963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Programkomite</a:t>
          </a:r>
        </a:p>
      </dsp:txBody>
      <dsp:txXfrm>
        <a:off x="1405439" y="4104795"/>
        <a:ext cx="1926012" cy="963006"/>
      </dsp:txXfrm>
    </dsp:sp>
    <dsp:sp modelId="{732D96A6-0E62-463B-B062-DA1E20006839}">
      <dsp:nvSpPr>
        <dsp:cNvPr id="0" name=""/>
        <dsp:cNvSpPr/>
      </dsp:nvSpPr>
      <dsp:spPr>
        <a:xfrm>
          <a:off x="3735914" y="4104795"/>
          <a:ext cx="1926012" cy="963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Ledergruppe</a:t>
          </a:r>
        </a:p>
      </dsp:txBody>
      <dsp:txXfrm>
        <a:off x="3735914" y="4104795"/>
        <a:ext cx="1926012" cy="963006"/>
      </dsp:txXfrm>
    </dsp:sp>
    <dsp:sp modelId="{24D898E7-378F-4E2E-9A56-AAC800638499}">
      <dsp:nvSpPr>
        <dsp:cNvPr id="0" name=""/>
        <dsp:cNvSpPr/>
      </dsp:nvSpPr>
      <dsp:spPr>
        <a:xfrm>
          <a:off x="1405439" y="1369857"/>
          <a:ext cx="1926012" cy="963006"/>
        </a:xfrm>
        <a:prstGeom prst="rect">
          <a:avLst/>
        </a:prstGeom>
        <a:solidFill>
          <a:srgbClr val="70AD47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Partssammensatt</a:t>
          </a:r>
          <a:r>
            <a:rPr lang="nb-NO" sz="1600" kern="1200" dirty="0"/>
            <a:t> utvalg</a:t>
          </a:r>
        </a:p>
      </dsp:txBody>
      <dsp:txXfrm>
        <a:off x="1405439" y="1369857"/>
        <a:ext cx="1926012" cy="963006"/>
      </dsp:txXfrm>
    </dsp:sp>
    <dsp:sp modelId="{9A403CB4-4987-4EA5-9226-C17772AAA3EE}">
      <dsp:nvSpPr>
        <dsp:cNvPr id="0" name=""/>
        <dsp:cNvSpPr/>
      </dsp:nvSpPr>
      <dsp:spPr>
        <a:xfrm>
          <a:off x="3735914" y="1369857"/>
          <a:ext cx="1926012" cy="963006"/>
        </a:xfrm>
        <a:prstGeom prst="rect">
          <a:avLst/>
        </a:prstGeom>
        <a:solidFill>
          <a:srgbClr val="70AD47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Arbeidsutvalg</a:t>
          </a:r>
        </a:p>
      </dsp:txBody>
      <dsp:txXfrm>
        <a:off x="3735914" y="1369857"/>
        <a:ext cx="1926012" cy="963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F25FB-9B23-4070-9BDB-5832C4320A4D}">
      <dsp:nvSpPr>
        <dsp:cNvPr id="0" name=""/>
        <dsp:cNvSpPr/>
      </dsp:nvSpPr>
      <dsp:spPr>
        <a:xfrm>
          <a:off x="2899309" y="539869"/>
          <a:ext cx="3652210" cy="3652210"/>
        </a:xfrm>
        <a:prstGeom prst="blockArc">
          <a:avLst>
            <a:gd name="adj1" fmla="val 12600000"/>
            <a:gd name="adj2" fmla="val 16200000"/>
            <a:gd name="adj3" fmla="val 452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10D6A-C474-4ED9-89E2-51CD478789B3}">
      <dsp:nvSpPr>
        <dsp:cNvPr id="0" name=""/>
        <dsp:cNvSpPr/>
      </dsp:nvSpPr>
      <dsp:spPr>
        <a:xfrm>
          <a:off x="2899309" y="539869"/>
          <a:ext cx="3652210" cy="3652210"/>
        </a:xfrm>
        <a:prstGeom prst="blockArc">
          <a:avLst>
            <a:gd name="adj1" fmla="val 9000000"/>
            <a:gd name="adj2" fmla="val 12600000"/>
            <a:gd name="adj3" fmla="val 452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503D3-5DFC-4D63-A1EA-E0B7C364071D}">
      <dsp:nvSpPr>
        <dsp:cNvPr id="0" name=""/>
        <dsp:cNvSpPr/>
      </dsp:nvSpPr>
      <dsp:spPr>
        <a:xfrm>
          <a:off x="2899309" y="539869"/>
          <a:ext cx="3652210" cy="3652210"/>
        </a:xfrm>
        <a:prstGeom prst="blockArc">
          <a:avLst>
            <a:gd name="adj1" fmla="val 5400000"/>
            <a:gd name="adj2" fmla="val 9000000"/>
            <a:gd name="adj3" fmla="val 452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828A9-F47E-4C89-B0A7-225D87079AFD}">
      <dsp:nvSpPr>
        <dsp:cNvPr id="0" name=""/>
        <dsp:cNvSpPr/>
      </dsp:nvSpPr>
      <dsp:spPr>
        <a:xfrm>
          <a:off x="2899309" y="539869"/>
          <a:ext cx="3652210" cy="3652210"/>
        </a:xfrm>
        <a:prstGeom prst="blockArc">
          <a:avLst>
            <a:gd name="adj1" fmla="val 1800000"/>
            <a:gd name="adj2" fmla="val 5400000"/>
            <a:gd name="adj3" fmla="val 452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49745-D07D-4804-9BEC-DEBF88BB21D3}">
      <dsp:nvSpPr>
        <dsp:cNvPr id="0" name=""/>
        <dsp:cNvSpPr/>
      </dsp:nvSpPr>
      <dsp:spPr>
        <a:xfrm>
          <a:off x="2899309" y="539869"/>
          <a:ext cx="3652210" cy="3652210"/>
        </a:xfrm>
        <a:prstGeom prst="blockArc">
          <a:avLst>
            <a:gd name="adj1" fmla="val 19800000"/>
            <a:gd name="adj2" fmla="val 1800000"/>
            <a:gd name="adj3" fmla="val 452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59D1E-A17E-4DDE-A6AE-622B5E12CCE6}">
      <dsp:nvSpPr>
        <dsp:cNvPr id="0" name=""/>
        <dsp:cNvSpPr/>
      </dsp:nvSpPr>
      <dsp:spPr>
        <a:xfrm>
          <a:off x="2899309" y="539869"/>
          <a:ext cx="3652210" cy="3652210"/>
        </a:xfrm>
        <a:prstGeom prst="blockArc">
          <a:avLst>
            <a:gd name="adj1" fmla="val 16200000"/>
            <a:gd name="adj2" fmla="val 19800000"/>
            <a:gd name="adj3" fmla="val 452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41C2A-795E-41EE-BAF3-56FD44A478B2}">
      <dsp:nvSpPr>
        <dsp:cNvPr id="0" name=""/>
        <dsp:cNvSpPr/>
      </dsp:nvSpPr>
      <dsp:spPr>
        <a:xfrm>
          <a:off x="3792687" y="1481853"/>
          <a:ext cx="1890298" cy="1754677"/>
        </a:xfrm>
        <a:prstGeom prst="ellipse">
          <a:avLst/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3600" kern="1200" dirty="0"/>
        </a:p>
      </dsp:txBody>
      <dsp:txXfrm>
        <a:off x="4069515" y="1738819"/>
        <a:ext cx="1336642" cy="1240745"/>
      </dsp:txXfrm>
    </dsp:sp>
    <dsp:sp modelId="{F653FA97-97C5-4EC8-8F60-8D05F4C7FB6C}">
      <dsp:nvSpPr>
        <dsp:cNvPr id="0" name=""/>
        <dsp:cNvSpPr/>
      </dsp:nvSpPr>
      <dsp:spPr>
        <a:xfrm>
          <a:off x="3834935" y="-226560"/>
          <a:ext cx="1780958" cy="1615570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Helhetlige og inkluderende tjenester og tilbud</a:t>
          </a:r>
          <a:endParaRPr lang="nb-NO" sz="1400" kern="1200" dirty="0"/>
        </a:p>
      </dsp:txBody>
      <dsp:txXfrm>
        <a:off x="4095750" y="10035"/>
        <a:ext cx="1259328" cy="1142380"/>
      </dsp:txXfrm>
    </dsp:sp>
    <dsp:sp modelId="{C4F36E94-3EEC-4DE6-867B-477405C618F0}">
      <dsp:nvSpPr>
        <dsp:cNvPr id="0" name=""/>
        <dsp:cNvSpPr/>
      </dsp:nvSpPr>
      <dsp:spPr>
        <a:xfrm>
          <a:off x="5432745" y="754160"/>
          <a:ext cx="1676615" cy="143887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En serviceinnstilt, moderne og digitalisert ny kommune-organisasjon</a:t>
          </a:r>
          <a:r>
            <a:rPr lang="nb-NO" sz="1100" kern="1200" dirty="0"/>
            <a:t> </a:t>
          </a:r>
        </a:p>
      </dsp:txBody>
      <dsp:txXfrm>
        <a:off x="5678280" y="964879"/>
        <a:ext cx="1185545" cy="1017440"/>
      </dsp:txXfrm>
    </dsp:sp>
    <dsp:sp modelId="{9EED0FC2-0B5A-4E54-B4DC-90D8197D97B8}">
      <dsp:nvSpPr>
        <dsp:cNvPr id="0" name=""/>
        <dsp:cNvSpPr/>
      </dsp:nvSpPr>
      <dsp:spPr>
        <a:xfrm>
          <a:off x="5477587" y="2451546"/>
          <a:ext cx="1586931" cy="161360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Videreutvikle profesjonelle fagmiljøer</a:t>
          </a:r>
          <a:r>
            <a:rPr lang="nb-NO" sz="1400" kern="1200" dirty="0"/>
            <a:t> </a:t>
          </a:r>
        </a:p>
      </dsp:txBody>
      <dsp:txXfrm>
        <a:off x="5709988" y="2687853"/>
        <a:ext cx="1122129" cy="1140991"/>
      </dsp:txXfrm>
    </dsp:sp>
    <dsp:sp modelId="{2CE69C98-D9D5-482E-9AEB-0F1D2545A555}">
      <dsp:nvSpPr>
        <dsp:cNvPr id="0" name=""/>
        <dsp:cNvSpPr/>
      </dsp:nvSpPr>
      <dsp:spPr>
        <a:xfrm>
          <a:off x="3844521" y="3355833"/>
          <a:ext cx="1761785" cy="1589780"/>
        </a:xfrm>
        <a:prstGeom prst="ellipse">
          <a:avLst/>
        </a:prstGeom>
        <a:solidFill>
          <a:srgbClr val="FF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Pådriver for digitalisering</a:t>
          </a:r>
          <a:r>
            <a:rPr lang="nb-NO" sz="1400" kern="1200" dirty="0"/>
            <a:t> </a:t>
          </a:r>
        </a:p>
      </dsp:txBody>
      <dsp:txXfrm>
        <a:off x="4102528" y="3588651"/>
        <a:ext cx="1245771" cy="1124144"/>
      </dsp:txXfrm>
    </dsp:sp>
    <dsp:sp modelId="{4B9E4F30-359D-4816-B3B1-4833EF2C6ADA}">
      <dsp:nvSpPr>
        <dsp:cNvPr id="0" name=""/>
        <dsp:cNvSpPr/>
      </dsp:nvSpPr>
      <dsp:spPr>
        <a:xfrm>
          <a:off x="2358154" y="2492746"/>
          <a:ext cx="1643244" cy="153120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Åpen og gjennomsiktig forvaltning med høy etisk standard</a:t>
          </a:r>
          <a:endParaRPr lang="nb-NO" sz="1400" kern="1200" dirty="0"/>
        </a:p>
      </dsp:txBody>
      <dsp:txXfrm>
        <a:off x="2598802" y="2716986"/>
        <a:ext cx="1161948" cy="1082724"/>
      </dsp:txXfrm>
    </dsp:sp>
    <dsp:sp modelId="{C24A8DB6-CB39-40D8-A48F-74D1CCDCF8FF}">
      <dsp:nvSpPr>
        <dsp:cNvPr id="0" name=""/>
        <dsp:cNvSpPr/>
      </dsp:nvSpPr>
      <dsp:spPr>
        <a:xfrm>
          <a:off x="2373530" y="673212"/>
          <a:ext cx="1612491" cy="1600774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Kompetente fagmiljøer som kan utøve et selvstendig faglig skjønn </a:t>
          </a:r>
        </a:p>
      </dsp:txBody>
      <dsp:txXfrm>
        <a:off x="2609674" y="907640"/>
        <a:ext cx="1140203" cy="1131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01088-7C85-4604-A322-C7BC27257DF3}">
      <dsp:nvSpPr>
        <dsp:cNvPr id="0" name=""/>
        <dsp:cNvSpPr/>
      </dsp:nvSpPr>
      <dsp:spPr>
        <a:xfrm>
          <a:off x="0" y="504252"/>
          <a:ext cx="6513603" cy="5516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Behovsdekning – ikke tjenesteyting </a:t>
          </a:r>
          <a:endParaRPr lang="en-US" sz="2300" kern="1200" dirty="0"/>
        </a:p>
      </dsp:txBody>
      <dsp:txXfrm>
        <a:off x="26930" y="531182"/>
        <a:ext cx="6459743" cy="497795"/>
      </dsp:txXfrm>
    </dsp:sp>
    <dsp:sp modelId="{5585DB2F-8211-4ACC-AF01-FD89272C5235}">
      <dsp:nvSpPr>
        <dsp:cNvPr id="0" name=""/>
        <dsp:cNvSpPr/>
      </dsp:nvSpPr>
      <dsp:spPr>
        <a:xfrm>
          <a:off x="0" y="1122147"/>
          <a:ext cx="6513603" cy="551655"/>
        </a:xfrm>
        <a:prstGeom prst="roundRect">
          <a:avLst/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Helhetlig </a:t>
          </a:r>
          <a:endParaRPr lang="en-US" sz="2300" kern="1200"/>
        </a:p>
      </dsp:txBody>
      <dsp:txXfrm>
        <a:off x="26930" y="1149077"/>
        <a:ext cx="6459743" cy="497795"/>
      </dsp:txXfrm>
    </dsp:sp>
    <dsp:sp modelId="{25F67725-5B01-4543-9B75-C13FF7BB8690}">
      <dsp:nvSpPr>
        <dsp:cNvPr id="0" name=""/>
        <dsp:cNvSpPr/>
      </dsp:nvSpPr>
      <dsp:spPr>
        <a:xfrm>
          <a:off x="0" y="1740042"/>
          <a:ext cx="6513603" cy="551655"/>
        </a:xfrm>
        <a:prstGeom prst="roundRect">
          <a:avLst/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Delegasjon til der beslutningskompetansen er størst </a:t>
          </a:r>
          <a:endParaRPr lang="en-US" sz="2300" kern="1200"/>
        </a:p>
      </dsp:txBody>
      <dsp:txXfrm>
        <a:off x="26930" y="1766972"/>
        <a:ext cx="6459743" cy="497795"/>
      </dsp:txXfrm>
    </dsp:sp>
    <dsp:sp modelId="{53EC621E-B445-4B8D-81A7-BA2D3E192E6E}">
      <dsp:nvSpPr>
        <dsp:cNvPr id="0" name=""/>
        <dsp:cNvSpPr/>
      </dsp:nvSpPr>
      <dsp:spPr>
        <a:xfrm>
          <a:off x="0" y="2357938"/>
          <a:ext cx="6513603" cy="551655"/>
        </a:xfrm>
        <a:prstGeom prst="roundRect">
          <a:avLst/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Nær-ledelse </a:t>
          </a:r>
          <a:endParaRPr lang="en-US" sz="2300" kern="1200"/>
        </a:p>
      </dsp:txBody>
      <dsp:txXfrm>
        <a:off x="26930" y="2384868"/>
        <a:ext cx="6459743" cy="497795"/>
      </dsp:txXfrm>
    </dsp:sp>
    <dsp:sp modelId="{6CAFC99E-A20B-4D46-8880-B6E7958FEE97}">
      <dsp:nvSpPr>
        <dsp:cNvPr id="0" name=""/>
        <dsp:cNvSpPr/>
      </dsp:nvSpPr>
      <dsp:spPr>
        <a:xfrm>
          <a:off x="0" y="2975833"/>
          <a:ext cx="6513603" cy="551655"/>
        </a:xfrm>
        <a:prstGeom prst="roundRect">
          <a:avLst/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Åpenhet </a:t>
          </a:r>
          <a:endParaRPr lang="en-US" sz="2300" kern="1200" dirty="0"/>
        </a:p>
      </dsp:txBody>
      <dsp:txXfrm>
        <a:off x="26930" y="3002763"/>
        <a:ext cx="6459743" cy="497795"/>
      </dsp:txXfrm>
    </dsp:sp>
    <dsp:sp modelId="{00E78729-640A-43FD-82AB-42BF7FEAB7D8}">
      <dsp:nvSpPr>
        <dsp:cNvPr id="0" name=""/>
        <dsp:cNvSpPr/>
      </dsp:nvSpPr>
      <dsp:spPr>
        <a:xfrm>
          <a:off x="0" y="3593728"/>
          <a:ext cx="6513603" cy="551655"/>
        </a:xfrm>
        <a:prstGeom prst="roundRect">
          <a:avLst/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Medvirkning </a:t>
          </a:r>
          <a:endParaRPr lang="en-US" sz="2300" kern="1200"/>
        </a:p>
      </dsp:txBody>
      <dsp:txXfrm>
        <a:off x="26930" y="3620658"/>
        <a:ext cx="6459743" cy="497795"/>
      </dsp:txXfrm>
    </dsp:sp>
    <dsp:sp modelId="{6DAF8866-C959-41FA-A53B-BFB852BA60B3}">
      <dsp:nvSpPr>
        <dsp:cNvPr id="0" name=""/>
        <dsp:cNvSpPr/>
      </dsp:nvSpPr>
      <dsp:spPr>
        <a:xfrm>
          <a:off x="0" y="4211623"/>
          <a:ext cx="6513603" cy="551655"/>
        </a:xfrm>
        <a:prstGeom prst="roundRect">
          <a:avLst/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Klart språk </a:t>
          </a:r>
          <a:endParaRPr lang="en-US" sz="2300" kern="1200"/>
        </a:p>
      </dsp:txBody>
      <dsp:txXfrm>
        <a:off x="26930" y="4238553"/>
        <a:ext cx="6459743" cy="497795"/>
      </dsp:txXfrm>
    </dsp:sp>
    <dsp:sp modelId="{8BCA71EC-1565-4515-8A47-6385A2AE318C}">
      <dsp:nvSpPr>
        <dsp:cNvPr id="0" name=""/>
        <dsp:cNvSpPr/>
      </dsp:nvSpPr>
      <dsp:spPr>
        <a:xfrm>
          <a:off x="0" y="4829518"/>
          <a:ext cx="6513603" cy="55165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Gjensidig tillit og respekt </a:t>
          </a:r>
          <a:endParaRPr lang="en-US" sz="2300" kern="1200"/>
        </a:p>
      </dsp:txBody>
      <dsp:txXfrm>
        <a:off x="26930" y="4856448"/>
        <a:ext cx="6459743" cy="4977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B6BEC-055B-4565-92CB-3F39E4CD4ACC}">
      <dsp:nvSpPr>
        <dsp:cNvPr id="0" name=""/>
        <dsp:cNvSpPr/>
      </dsp:nvSpPr>
      <dsp:spPr>
        <a:xfrm>
          <a:off x="4835171" y="923943"/>
          <a:ext cx="194342" cy="1411213"/>
        </a:xfrm>
        <a:custGeom>
          <a:avLst/>
          <a:gdLst/>
          <a:ahLst/>
          <a:cxnLst/>
          <a:rect l="0" t="0" r="0" b="0"/>
          <a:pathLst>
            <a:path>
              <a:moveTo>
                <a:pt x="194342" y="0"/>
              </a:moveTo>
              <a:lnTo>
                <a:pt x="194342" y="1411213"/>
              </a:lnTo>
              <a:lnTo>
                <a:pt x="0" y="14112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049EF-D237-4426-BDA7-76CBF04DCC8A}">
      <dsp:nvSpPr>
        <dsp:cNvPr id="0" name=""/>
        <dsp:cNvSpPr/>
      </dsp:nvSpPr>
      <dsp:spPr>
        <a:xfrm>
          <a:off x="5029514" y="923943"/>
          <a:ext cx="193714" cy="852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2171"/>
              </a:lnTo>
              <a:lnTo>
                <a:pt x="193714" y="8521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AEDB1-8FD1-4D3A-8188-1884F83CB91F}">
      <dsp:nvSpPr>
        <dsp:cNvPr id="0" name=""/>
        <dsp:cNvSpPr/>
      </dsp:nvSpPr>
      <dsp:spPr>
        <a:xfrm>
          <a:off x="5029514" y="923943"/>
          <a:ext cx="191810" cy="2018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8844"/>
              </a:lnTo>
              <a:lnTo>
                <a:pt x="191810" y="20188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1C99E-B098-4E86-839F-653E2835A557}">
      <dsp:nvSpPr>
        <dsp:cNvPr id="0" name=""/>
        <dsp:cNvSpPr/>
      </dsp:nvSpPr>
      <dsp:spPr>
        <a:xfrm>
          <a:off x="5029514" y="923943"/>
          <a:ext cx="3353601" cy="3014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171"/>
              </a:lnTo>
              <a:lnTo>
                <a:pt x="3353601" y="2820171"/>
              </a:lnTo>
              <a:lnTo>
                <a:pt x="3353601" y="30141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174CA-79CF-49AE-B78C-61B3DEEDDD34}">
      <dsp:nvSpPr>
        <dsp:cNvPr id="0" name=""/>
        <dsp:cNvSpPr/>
      </dsp:nvSpPr>
      <dsp:spPr>
        <a:xfrm>
          <a:off x="5029514" y="923943"/>
          <a:ext cx="1117657" cy="3014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171"/>
              </a:lnTo>
              <a:lnTo>
                <a:pt x="1117657" y="2820171"/>
              </a:lnTo>
              <a:lnTo>
                <a:pt x="1117657" y="30141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EC81A-DA29-4667-A200-C166DFDF0F86}">
      <dsp:nvSpPr>
        <dsp:cNvPr id="0" name=""/>
        <dsp:cNvSpPr/>
      </dsp:nvSpPr>
      <dsp:spPr>
        <a:xfrm>
          <a:off x="3911228" y="923943"/>
          <a:ext cx="1118285" cy="3014199"/>
        </a:xfrm>
        <a:custGeom>
          <a:avLst/>
          <a:gdLst/>
          <a:ahLst/>
          <a:cxnLst/>
          <a:rect l="0" t="0" r="0" b="0"/>
          <a:pathLst>
            <a:path>
              <a:moveTo>
                <a:pt x="1118285" y="0"/>
              </a:moveTo>
              <a:lnTo>
                <a:pt x="1118285" y="2820171"/>
              </a:lnTo>
              <a:lnTo>
                <a:pt x="0" y="2820171"/>
              </a:lnTo>
              <a:lnTo>
                <a:pt x="0" y="30141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52DD9-4211-4971-B955-E010B857F730}">
      <dsp:nvSpPr>
        <dsp:cNvPr id="0" name=""/>
        <dsp:cNvSpPr/>
      </dsp:nvSpPr>
      <dsp:spPr>
        <a:xfrm>
          <a:off x="1675284" y="923943"/>
          <a:ext cx="3354229" cy="3014199"/>
        </a:xfrm>
        <a:custGeom>
          <a:avLst/>
          <a:gdLst/>
          <a:ahLst/>
          <a:cxnLst/>
          <a:rect l="0" t="0" r="0" b="0"/>
          <a:pathLst>
            <a:path>
              <a:moveTo>
                <a:pt x="3354229" y="0"/>
              </a:moveTo>
              <a:lnTo>
                <a:pt x="3354229" y="2820171"/>
              </a:lnTo>
              <a:lnTo>
                <a:pt x="0" y="2820171"/>
              </a:lnTo>
              <a:lnTo>
                <a:pt x="0" y="30141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A5B68-5BB8-418F-838F-67B5AD8391C5}">
      <dsp:nvSpPr>
        <dsp:cNvPr id="0" name=""/>
        <dsp:cNvSpPr/>
      </dsp:nvSpPr>
      <dsp:spPr>
        <a:xfrm>
          <a:off x="4105570" y="0"/>
          <a:ext cx="1847887" cy="923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Rådmann</a:t>
          </a:r>
        </a:p>
      </dsp:txBody>
      <dsp:txXfrm>
        <a:off x="4105570" y="0"/>
        <a:ext cx="1847887" cy="923943"/>
      </dsp:txXfrm>
    </dsp:sp>
    <dsp:sp modelId="{27BB6916-62DE-46F9-B5FA-05D95AFDD8EB}">
      <dsp:nvSpPr>
        <dsp:cNvPr id="0" name=""/>
        <dsp:cNvSpPr/>
      </dsp:nvSpPr>
      <dsp:spPr>
        <a:xfrm>
          <a:off x="751341" y="3938143"/>
          <a:ext cx="1847887" cy="923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Oppvekst og utdanning</a:t>
          </a:r>
        </a:p>
      </dsp:txBody>
      <dsp:txXfrm>
        <a:off x="751341" y="3938143"/>
        <a:ext cx="1847887" cy="923943"/>
      </dsp:txXfrm>
    </dsp:sp>
    <dsp:sp modelId="{3B4DD1A8-7F13-4AEF-B391-4C0B07D3E8B3}">
      <dsp:nvSpPr>
        <dsp:cNvPr id="0" name=""/>
        <dsp:cNvSpPr/>
      </dsp:nvSpPr>
      <dsp:spPr>
        <a:xfrm>
          <a:off x="2987284" y="3938143"/>
          <a:ext cx="1847887" cy="923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Kultur, aktivitet og inkludering</a:t>
          </a:r>
        </a:p>
      </dsp:txBody>
      <dsp:txXfrm>
        <a:off x="2987284" y="3938143"/>
        <a:ext cx="1847887" cy="923943"/>
      </dsp:txXfrm>
    </dsp:sp>
    <dsp:sp modelId="{3AB1C9E8-9EF2-4385-AA44-72F43F30C480}">
      <dsp:nvSpPr>
        <dsp:cNvPr id="0" name=""/>
        <dsp:cNvSpPr/>
      </dsp:nvSpPr>
      <dsp:spPr>
        <a:xfrm>
          <a:off x="5223228" y="3938143"/>
          <a:ext cx="1847887" cy="923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Helse og mestring</a:t>
          </a:r>
        </a:p>
      </dsp:txBody>
      <dsp:txXfrm>
        <a:off x="5223228" y="3938143"/>
        <a:ext cx="1847887" cy="923943"/>
      </dsp:txXfrm>
    </dsp:sp>
    <dsp:sp modelId="{9FDADB2C-4791-468A-B8BE-EE40A6E1ADE4}">
      <dsp:nvSpPr>
        <dsp:cNvPr id="0" name=""/>
        <dsp:cNvSpPr/>
      </dsp:nvSpPr>
      <dsp:spPr>
        <a:xfrm>
          <a:off x="7459171" y="3938143"/>
          <a:ext cx="1847887" cy="923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Teknisk, samferdsel, landbruk og miljø</a:t>
          </a:r>
        </a:p>
      </dsp:txBody>
      <dsp:txXfrm>
        <a:off x="7459171" y="3938143"/>
        <a:ext cx="1847887" cy="923943"/>
      </dsp:txXfrm>
    </dsp:sp>
    <dsp:sp modelId="{AEA9783D-3D57-4026-866C-295D18F4278F}">
      <dsp:nvSpPr>
        <dsp:cNvPr id="0" name=""/>
        <dsp:cNvSpPr/>
      </dsp:nvSpPr>
      <dsp:spPr>
        <a:xfrm>
          <a:off x="5221324" y="2480816"/>
          <a:ext cx="1847887" cy="923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Organisasjon</a:t>
          </a:r>
        </a:p>
      </dsp:txBody>
      <dsp:txXfrm>
        <a:off x="5221324" y="2480816"/>
        <a:ext cx="1847887" cy="923943"/>
      </dsp:txXfrm>
    </dsp:sp>
    <dsp:sp modelId="{6363CE6E-7E9A-4DFB-95B8-D43B8967D6AE}">
      <dsp:nvSpPr>
        <dsp:cNvPr id="0" name=""/>
        <dsp:cNvSpPr/>
      </dsp:nvSpPr>
      <dsp:spPr>
        <a:xfrm>
          <a:off x="5223228" y="1314143"/>
          <a:ext cx="1847887" cy="923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Ass. rådmann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Samfunn og strategi</a:t>
          </a:r>
        </a:p>
      </dsp:txBody>
      <dsp:txXfrm>
        <a:off x="5223228" y="1314143"/>
        <a:ext cx="1847887" cy="923943"/>
      </dsp:txXfrm>
    </dsp:sp>
    <dsp:sp modelId="{3F88BED4-44C7-45FE-84FD-78571FB9F606}">
      <dsp:nvSpPr>
        <dsp:cNvPr id="0" name=""/>
        <dsp:cNvSpPr/>
      </dsp:nvSpPr>
      <dsp:spPr>
        <a:xfrm>
          <a:off x="2987284" y="1873185"/>
          <a:ext cx="1847887" cy="9239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Innovasjon</a:t>
          </a:r>
        </a:p>
      </dsp:txBody>
      <dsp:txXfrm>
        <a:off x="2987284" y="1873185"/>
        <a:ext cx="1847887" cy="923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38D4-C343-4231-B5EA-AC6AE19B60E4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B095C-CD90-4187-A3CE-B8A270FB92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029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BBAB2-4A5C-4E1E-B7E2-84BEE728ED4A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8B1A2-7F8C-4FC2-A6AF-14A110C8FD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273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8B1A2-7F8C-4FC2-A6AF-14A110C8FD6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4952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8B1A2-7F8C-4FC2-A6AF-14A110C8FD62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0719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8B1A2-7F8C-4FC2-A6AF-14A110C8FD62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037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FE07B-138A-4D2E-B14F-C363F285F9B8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3498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FE07B-138A-4D2E-B14F-C363F285F9B8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657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8B1A2-7F8C-4FC2-A6AF-14A110C8FD6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350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8B1A2-7F8C-4FC2-A6AF-14A110C8FD6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6386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8B1A2-7F8C-4FC2-A6AF-14A110C8FD6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923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8B1A2-7F8C-4FC2-A6AF-14A110C8FD6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3077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FE07B-138A-4D2E-B14F-C363F285F9B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7689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8B1A2-7F8C-4FC2-A6AF-14A110C8FD62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128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8B1A2-7F8C-4FC2-A6AF-14A110C8FD62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2417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Eksempel Stavanger + skjenkebevilling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9B1E6-EF0B-49EB-8AD3-C5933E0EF336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419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5D01-BD57-4B49-9F7E-F85DD422FC0C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A0C4-D99A-47EE-9E0D-FCC92B3BD7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633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E5B2-A94B-4D4E-A972-D42072C0EE7A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BC0A-852E-4CBB-BB3A-9970E221D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684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E5B2-A94B-4D4E-A972-D42072C0EE7A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BC0A-852E-4CBB-BB3A-9970E221D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029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-1"/>
            <a:ext cx="12192000" cy="5856941"/>
          </a:xfrm>
          <a:prstGeom prst="rect">
            <a:avLst/>
          </a:prstGeom>
          <a:solidFill>
            <a:srgbClr val="15458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9832" y="3316944"/>
            <a:ext cx="10363200" cy="1304271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6438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2C81-C5F3-4390-8EB1-10A8BDD9571E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7706-E978-4EAF-9C62-7217C9ECFE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584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5D01-BD57-4B49-9F7E-F85DD422FC0C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A0C4-D99A-47EE-9E0D-FCC92B3BD7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473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E5B2-A94B-4D4E-A972-D42072C0EE7A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BC0A-852E-4CBB-BB3A-9970E221D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210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E5B2-A94B-4D4E-A972-D42072C0EE7A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BC0A-852E-4CBB-BB3A-9970E221D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040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E5B2-A94B-4D4E-A972-D42072C0EE7A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BC0A-852E-4CBB-BB3A-9970E221D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64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2C81-C5F3-4390-8EB1-10A8BDD9571E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7706-E978-4EAF-9C62-7217C9ECFE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151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E5B2-A94B-4D4E-A972-D42072C0EE7A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BC0A-852E-4CBB-BB3A-9970E221D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772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E5B2-A94B-4D4E-A972-D42072C0EE7A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BC0A-852E-4CBB-BB3A-9970E221DE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17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8E5B2-A94B-4D4E-A972-D42072C0EE7A}" type="datetimeFigureOut">
              <a:rPr lang="nb-NO" smtClean="0"/>
              <a:t>05.06.2019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1BC0A-852E-4CBB-BB3A-9970E221DEDF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96E121D-D6B6-406A-976F-DBB9196A610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61" y="6423540"/>
            <a:ext cx="1605478" cy="4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6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7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66800" y="718672"/>
            <a:ext cx="10058400" cy="3784769"/>
          </a:xfrm>
        </p:spPr>
        <p:txBody>
          <a:bodyPr>
            <a:normAutofit/>
          </a:bodyPr>
          <a:lstStyle/>
          <a:p>
            <a:r>
              <a:rPr lang="nb-NO" dirty="0"/>
              <a:t>Å bygge ny kommune –</a:t>
            </a:r>
            <a:br>
              <a:rPr lang="nb-NO" dirty="0"/>
            </a:br>
            <a:r>
              <a:rPr lang="nb-NO" dirty="0"/>
              <a:t> </a:t>
            </a:r>
            <a:br>
              <a:rPr lang="nb-NO" sz="2800" dirty="0"/>
            </a:br>
            <a:br>
              <a:rPr lang="nb-NO" sz="2800" dirty="0"/>
            </a:br>
            <a:r>
              <a:rPr lang="nb-NO" sz="3600" dirty="0"/>
              <a:t>Hans Reidar Ness</a:t>
            </a:r>
            <a:br>
              <a:rPr lang="nb-NO" sz="2800" dirty="0"/>
            </a:br>
            <a:r>
              <a:rPr lang="nb-NO" sz="2800" dirty="0"/>
              <a:t>Prosjektrådmann</a:t>
            </a:r>
          </a:p>
        </p:txBody>
      </p:sp>
    </p:spTree>
    <p:extLst>
      <p:ext uri="{BB962C8B-B14F-4D97-AF65-F5344CB8AC3E}">
        <p14:creationId xmlns:p14="http://schemas.microsoft.com/office/powerpoint/2010/main" val="258031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FCAEB2DF-5B12-4A5E-856D-F1C5B9D309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39198" y="695848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tel 7">
            <a:extLst>
              <a:ext uri="{FF2B5EF4-FFF2-40B4-BE49-F238E27FC236}">
                <a16:creationId xmlns:a16="http://schemas.microsoft.com/office/drawing/2014/main" id="{5D274F2C-D36E-4703-A915-67C0A6CB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8538"/>
            <a:ext cx="12192000" cy="5805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 err="1"/>
              <a:t>Våre</a:t>
            </a:r>
            <a:r>
              <a:rPr lang="en-US" dirty="0"/>
              <a:t> </a:t>
            </a:r>
            <a:r>
              <a:rPr lang="en-US" dirty="0" err="1"/>
              <a:t>ledelsesprinsipper</a:t>
            </a:r>
            <a:br>
              <a:rPr lang="en-US" sz="3700" dirty="0"/>
            </a:b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642585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532C75-DAE0-4152-9890-7B5105D1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1365"/>
          </a:xfrm>
        </p:spPr>
        <p:txBody>
          <a:bodyPr/>
          <a:lstStyle/>
          <a:p>
            <a:r>
              <a:rPr lang="nb-NO" dirty="0"/>
              <a:t>Vi yter ikke tjenester – vi dekker 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087D5C-07E6-44A0-AB25-3C0F2BE9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57877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endParaRPr lang="nb-NO" dirty="0"/>
          </a:p>
          <a:p>
            <a:pPr marL="361950" indent="-361950">
              <a:buClrTx/>
              <a:buFont typeface="Wingdings" panose="05000000000000000000" pitchFamily="2" charset="2"/>
              <a:buChar char="§"/>
            </a:pPr>
            <a:r>
              <a:rPr lang="nb-NO" dirty="0"/>
              <a:t>Alle beslutninger skal ta utgangspunkt i innbyggernes behov og næringslivets behov for tilrettelegging</a:t>
            </a:r>
          </a:p>
          <a:p>
            <a:pPr marL="361950" indent="-361950">
              <a:buClrTx/>
              <a:buFont typeface="Wingdings" panose="05000000000000000000" pitchFamily="2" charset="2"/>
              <a:buChar char="§"/>
            </a:pPr>
            <a:r>
              <a:rPr lang="nb-NO" dirty="0"/>
              <a:t>«Hva er viktig for deg?»  - vi må identifisere behovene</a:t>
            </a:r>
          </a:p>
          <a:p>
            <a:pPr marL="361950" indent="-361950">
              <a:buClrTx/>
              <a:buFont typeface="Wingdings" panose="05000000000000000000" pitchFamily="2" charset="2"/>
              <a:buChar char="§"/>
            </a:pPr>
            <a:r>
              <a:rPr lang="nb-NO" dirty="0"/>
              <a:t>«Ja- holdning» – vi streber etter å imøtekomme behovene innenfor mulighetsrammene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CE8BE4EB-D0FA-4E8B-A72C-5615B59C2ACA}"/>
              </a:ext>
            </a:extLst>
          </p:cNvPr>
          <p:cNvGrpSpPr/>
          <p:nvPr/>
        </p:nvGrpSpPr>
        <p:grpSpPr>
          <a:xfrm>
            <a:off x="1097280" y="1267968"/>
            <a:ext cx="6513603" cy="551655"/>
            <a:chOff x="0" y="504252"/>
            <a:chExt cx="6513603" cy="551655"/>
          </a:xfrm>
        </p:grpSpPr>
        <p:sp>
          <p:nvSpPr>
            <p:cNvPr id="5" name="Rektangel: avrundede hjørner 4">
              <a:extLst>
                <a:ext uri="{FF2B5EF4-FFF2-40B4-BE49-F238E27FC236}">
                  <a16:creationId xmlns:a16="http://schemas.microsoft.com/office/drawing/2014/main" id="{73BD65F5-8A73-4A2C-89CA-DB7B3A714857}"/>
                </a:ext>
              </a:extLst>
            </p:cNvPr>
            <p:cNvSpPr/>
            <p:nvPr/>
          </p:nvSpPr>
          <p:spPr>
            <a:xfrm>
              <a:off x="0" y="504252"/>
              <a:ext cx="6513603" cy="55165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ktangel: avrundede hjørner 4">
              <a:extLst>
                <a:ext uri="{FF2B5EF4-FFF2-40B4-BE49-F238E27FC236}">
                  <a16:creationId xmlns:a16="http://schemas.microsoft.com/office/drawing/2014/main" id="{58A5755A-B8BA-43CB-9F84-6E3384ED0E08}"/>
                </a:ext>
              </a:extLst>
            </p:cNvPr>
            <p:cNvSpPr txBox="1"/>
            <p:nvPr/>
          </p:nvSpPr>
          <p:spPr>
            <a:xfrm>
              <a:off x="26930" y="531182"/>
              <a:ext cx="6459743" cy="497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300" kern="1200" dirty="0"/>
                <a:t>Behovsdekning – ikke tjenesteyting </a:t>
              </a:r>
              <a:endParaRPr lang="en-US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3407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FDABDD7-9D3F-4440-866E-7B6124DAE59E}"/>
              </a:ext>
            </a:extLst>
          </p:cNvPr>
          <p:cNvSpPr/>
          <p:nvPr/>
        </p:nvSpPr>
        <p:spPr>
          <a:xfrm>
            <a:off x="699989" y="1671145"/>
            <a:ext cx="10682714" cy="1097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8406B8-6049-4F94-BA17-25A06298F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803" y="1895188"/>
            <a:ext cx="10353193" cy="3939554"/>
          </a:xfrm>
        </p:spPr>
        <p:txBody>
          <a:bodyPr>
            <a:normAutofit/>
          </a:bodyPr>
          <a:lstStyle/>
          <a:p>
            <a:pPr marL="3048000" indent="-3048000">
              <a:buNone/>
            </a:pPr>
            <a:r>
              <a:rPr lang="nb-NO" sz="3200" b="1" dirty="0">
                <a:solidFill>
                  <a:srgbClr val="FF0000"/>
                </a:solidFill>
              </a:rPr>
              <a:t>Vi er modige	</a:t>
            </a:r>
            <a:r>
              <a:rPr lang="nb-NO" sz="2400" dirty="0"/>
              <a:t>vi møter utfordringer ved å være fremtidsrettede og innovative </a:t>
            </a:r>
          </a:p>
          <a:p>
            <a:pPr marL="3048000" indent="-3048000">
              <a:buNone/>
            </a:pPr>
            <a:r>
              <a:rPr lang="nb-NO" sz="3200" b="1" dirty="0">
                <a:solidFill>
                  <a:srgbClr val="FF0000"/>
                </a:solidFill>
              </a:rPr>
              <a:t>Vi gir muligheter	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en stor arbeidsplass gir vi muligheter for våre medarbeidere</a:t>
            </a:r>
            <a:endParaRPr lang="nb-NO" sz="2400" dirty="0"/>
          </a:p>
          <a:p>
            <a:pPr marL="3048000" indent="-3048000">
              <a:buNone/>
            </a:pPr>
            <a:r>
              <a:rPr lang="nb-NO" sz="3200" b="1" dirty="0">
                <a:solidFill>
                  <a:srgbClr val="FF0000"/>
                </a:solidFill>
              </a:rPr>
              <a:t>Vi er lærende	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møter fremtidens behov for kompetanse med læring og utvikling</a:t>
            </a:r>
            <a:endParaRPr lang="nb-NO" sz="2400" dirty="0"/>
          </a:p>
          <a:p>
            <a:pPr marL="3048000" indent="-3048000">
              <a:buNone/>
            </a:pPr>
            <a:r>
              <a:rPr lang="nb-NO" sz="3200" b="1" dirty="0">
                <a:solidFill>
                  <a:srgbClr val="FF0000"/>
                </a:solidFill>
              </a:rPr>
              <a:t>Vi er tydelige	</a:t>
            </a:r>
            <a:r>
              <a:rPr lang="nb-NO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mdømmet vårt preges av å være en attraktiv og forutsigbar arbeidsgiver som rekrutterer og utvikler gode medarbeidere</a:t>
            </a:r>
            <a:endParaRPr lang="nb-NO" sz="2400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8B389C1E-47BC-4A78-B3BF-9F0C49AF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804"/>
            <a:ext cx="12122331" cy="1325563"/>
          </a:xfrm>
        </p:spPr>
        <p:txBody>
          <a:bodyPr/>
          <a:lstStyle/>
          <a:p>
            <a:pPr algn="ctr"/>
            <a:r>
              <a:rPr lang="nb-NO" dirty="0"/>
              <a:t>Vår arbeidsgiverstrategi</a:t>
            </a:r>
          </a:p>
        </p:txBody>
      </p:sp>
    </p:spTree>
    <p:extLst>
      <p:ext uri="{BB962C8B-B14F-4D97-AF65-F5344CB8AC3E}">
        <p14:creationId xmlns:p14="http://schemas.microsoft.com/office/powerpoint/2010/main" val="31347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F38D6F-743C-4B7A-9F39-C541189F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408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Administrativ organisering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60A43382-DFA4-408E-A5E6-304103AC2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012016"/>
              </p:ext>
            </p:extLst>
          </p:nvPr>
        </p:nvGraphicFramePr>
        <p:xfrm>
          <a:off x="1096963" y="1291472"/>
          <a:ext cx="10058400" cy="486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71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D3F72B3-8464-DF45-928A-56585BCE9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394" y="256733"/>
            <a:ext cx="7516851" cy="579280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AB3496C7-6B58-4020-AD4A-4932A80AF06D}"/>
              </a:ext>
            </a:extLst>
          </p:cNvPr>
          <p:cNvSpPr txBox="1"/>
          <p:nvPr/>
        </p:nvSpPr>
        <p:spPr>
          <a:xfrm>
            <a:off x="1034218" y="2251316"/>
            <a:ext cx="325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Innovasjonsmodell KS</a:t>
            </a:r>
          </a:p>
        </p:txBody>
      </p:sp>
    </p:spTree>
    <p:extLst>
      <p:ext uri="{BB962C8B-B14F-4D97-AF65-F5344CB8AC3E}">
        <p14:creationId xmlns:p14="http://schemas.microsoft.com/office/powerpoint/2010/main" val="3748422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ADF476-B060-F744-AEAA-A97BBA4D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13" y="729976"/>
            <a:ext cx="4315523" cy="1325563"/>
          </a:xfrm>
        </p:spPr>
        <p:txBody>
          <a:bodyPr>
            <a:normAutofit/>
          </a:bodyPr>
          <a:lstStyle/>
          <a:p>
            <a:r>
              <a:rPr lang="nb-NO" sz="3600" dirty="0"/>
              <a:t>Nye Moss - en kommune som er?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E98373B-5EFC-9E42-9EE2-24A10F50DD65}"/>
              </a:ext>
            </a:extLst>
          </p:cNvPr>
          <p:cNvSpPr/>
          <p:nvPr/>
        </p:nvSpPr>
        <p:spPr>
          <a:xfrm>
            <a:off x="568713" y="2227789"/>
            <a:ext cx="4449336" cy="615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Døgnåpen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B3F241A-C3C6-1045-8DB3-CDEB7BBCDAE2}"/>
              </a:ext>
            </a:extLst>
          </p:cNvPr>
          <p:cNvSpPr/>
          <p:nvPr/>
        </p:nvSpPr>
        <p:spPr>
          <a:xfrm>
            <a:off x="568713" y="3015808"/>
            <a:ext cx="4449336" cy="615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Proaktiv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CBA384E-56F2-A247-AEA1-E3A60E89E972}"/>
              </a:ext>
            </a:extLst>
          </p:cNvPr>
          <p:cNvSpPr/>
          <p:nvPr/>
        </p:nvSpPr>
        <p:spPr>
          <a:xfrm>
            <a:off x="568713" y="3789957"/>
            <a:ext cx="4449336" cy="615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>
                <a:solidFill>
                  <a:schemeClr val="bg1"/>
                </a:solidFill>
              </a:rPr>
              <a:t>Straksavklarer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C3F0DD2-2367-2D4A-8DF9-6EA0A0EABC09}"/>
              </a:ext>
            </a:extLst>
          </p:cNvPr>
          <p:cNvSpPr/>
          <p:nvPr/>
        </p:nvSpPr>
        <p:spPr>
          <a:xfrm>
            <a:off x="568713" y="4564106"/>
            <a:ext cx="4449336" cy="615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Selvbetjent</a:t>
            </a:r>
          </a:p>
        </p:txBody>
      </p:sp>
    </p:spTree>
    <p:extLst>
      <p:ext uri="{BB962C8B-B14F-4D97-AF65-F5344CB8AC3E}">
        <p14:creationId xmlns:p14="http://schemas.microsoft.com/office/powerpoint/2010/main" val="2638624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 descr="Et bilde som inneholder innendørs, datamaskin, tastatur, pult&#10;&#10;&#10;&#10;Automatisk generert beskrivelse">
            <a:extLst>
              <a:ext uri="{FF2B5EF4-FFF2-40B4-BE49-F238E27FC236}">
                <a16:creationId xmlns:a16="http://schemas.microsoft.com/office/drawing/2014/main" id="{A320D02B-9EDD-6D43-A814-4D2B5C304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7" y="1698985"/>
            <a:ext cx="4605671" cy="3055895"/>
          </a:xfr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942A1806-70EC-AF49-884C-59B7B4C1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782"/>
          </a:xfrm>
        </p:spPr>
        <p:txBody>
          <a:bodyPr anchor="t">
            <a:normAutofit/>
          </a:bodyPr>
          <a:lstStyle/>
          <a:p>
            <a:pPr algn="ctr"/>
            <a:r>
              <a:rPr lang="nb-NO" sz="4400" dirty="0"/>
              <a:t>Digitale Medarbeidere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A215BC0-A04A-3B4A-B319-6F36F7FD3E76}"/>
              </a:ext>
            </a:extLst>
          </p:cNvPr>
          <p:cNvSpPr txBox="1"/>
          <p:nvPr/>
        </p:nvSpPr>
        <p:spPr>
          <a:xfrm>
            <a:off x="5929163" y="2045495"/>
            <a:ext cx="48318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Forbedret prosessflyt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Jobber 24/7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Økt kvalitet</a:t>
            </a:r>
          </a:p>
          <a:p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Enkelt å skalere</a:t>
            </a:r>
          </a:p>
        </p:txBody>
      </p:sp>
    </p:spTree>
    <p:extLst>
      <p:ext uri="{BB962C8B-B14F-4D97-AF65-F5344CB8AC3E}">
        <p14:creationId xmlns:p14="http://schemas.microsoft.com/office/powerpoint/2010/main" val="95947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ADF476-B060-F744-AEAA-A97BBA4D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13" y="729976"/>
            <a:ext cx="4315523" cy="1325563"/>
          </a:xfrm>
        </p:spPr>
        <p:txBody>
          <a:bodyPr>
            <a:normAutofit/>
          </a:bodyPr>
          <a:lstStyle/>
          <a:p>
            <a:r>
              <a:rPr lang="nb-NO" sz="3600" dirty="0"/>
              <a:t>Nye Moss - en kommune som er?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E98373B-5EFC-9E42-9EE2-24A10F50DD65}"/>
              </a:ext>
            </a:extLst>
          </p:cNvPr>
          <p:cNvSpPr/>
          <p:nvPr/>
        </p:nvSpPr>
        <p:spPr>
          <a:xfrm>
            <a:off x="568713" y="2227789"/>
            <a:ext cx="4449336" cy="615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Døgnåpen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B3F241A-C3C6-1045-8DB3-CDEB7BBCDAE2}"/>
              </a:ext>
            </a:extLst>
          </p:cNvPr>
          <p:cNvSpPr/>
          <p:nvPr/>
        </p:nvSpPr>
        <p:spPr>
          <a:xfrm>
            <a:off x="568713" y="3015808"/>
            <a:ext cx="4449336" cy="615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Proaktiv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CBA384E-56F2-A247-AEA1-E3A60E89E972}"/>
              </a:ext>
            </a:extLst>
          </p:cNvPr>
          <p:cNvSpPr/>
          <p:nvPr/>
        </p:nvSpPr>
        <p:spPr>
          <a:xfrm>
            <a:off x="568713" y="3789957"/>
            <a:ext cx="4449336" cy="615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>
                <a:solidFill>
                  <a:schemeClr val="bg1"/>
                </a:solidFill>
              </a:rPr>
              <a:t>Straksavklarer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C3F0DD2-2367-2D4A-8DF9-6EA0A0EABC09}"/>
              </a:ext>
            </a:extLst>
          </p:cNvPr>
          <p:cNvSpPr/>
          <p:nvPr/>
        </p:nvSpPr>
        <p:spPr>
          <a:xfrm>
            <a:off x="568713" y="4564106"/>
            <a:ext cx="4449336" cy="615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Selvbetjent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CF5E959-A96B-F34E-AE13-E257BA2DA4F6}"/>
              </a:ext>
            </a:extLst>
          </p:cNvPr>
          <p:cNvSpPr/>
          <p:nvPr/>
        </p:nvSpPr>
        <p:spPr>
          <a:xfrm>
            <a:off x="7937466" y="2465778"/>
            <a:ext cx="2754351" cy="606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Kommunen som myndighetsutøver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3554CA9-F85A-F845-89E4-EE7C78FEFCD8}"/>
              </a:ext>
            </a:extLst>
          </p:cNvPr>
          <p:cNvSpPr/>
          <p:nvPr/>
        </p:nvSpPr>
        <p:spPr>
          <a:xfrm>
            <a:off x="7937466" y="3435752"/>
            <a:ext cx="2754351" cy="606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Kommunen som tjenesteutøver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1693944-E67B-3046-AC77-67D89B1E4D63}"/>
              </a:ext>
            </a:extLst>
          </p:cNvPr>
          <p:cNvSpPr/>
          <p:nvPr/>
        </p:nvSpPr>
        <p:spPr>
          <a:xfrm>
            <a:off x="7937466" y="4405726"/>
            <a:ext cx="2754351" cy="606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Kommunen som samskaper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8B773F4D-1F46-5647-9649-51BFFF332E32}"/>
              </a:ext>
            </a:extLst>
          </p:cNvPr>
          <p:cNvSpPr txBox="1">
            <a:spLocks/>
          </p:cNvSpPr>
          <p:nvPr/>
        </p:nvSpPr>
        <p:spPr>
          <a:xfrm>
            <a:off x="7467602" y="765216"/>
            <a:ext cx="43155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dirty="0"/>
              <a:t>Være oppmerksom på rollen som: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C2E303BA-6429-4544-B2B8-3519D2E25A09}"/>
              </a:ext>
            </a:extLst>
          </p:cNvPr>
          <p:cNvCxnSpPr/>
          <p:nvPr/>
        </p:nvCxnSpPr>
        <p:spPr>
          <a:xfrm>
            <a:off x="6266985" y="765216"/>
            <a:ext cx="0" cy="48326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245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innendørs, person, gulv&#10;&#10;Automatisk generert beskrivelse">
            <a:extLst>
              <a:ext uri="{FF2B5EF4-FFF2-40B4-BE49-F238E27FC236}">
                <a16:creationId xmlns:a16="http://schemas.microsoft.com/office/drawing/2014/main" id="{41809E96-6DD3-5A4B-86FB-C311A4E43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57150"/>
            <a:ext cx="94742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57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/>
          <a:srcRect r="3155" b="18905"/>
          <a:stretch/>
        </p:blipFill>
        <p:spPr>
          <a:xfrm>
            <a:off x="1820092" y="0"/>
            <a:ext cx="9952808" cy="6922576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890C6AE1-2AF8-4EA3-BFF4-72E632009133}"/>
              </a:ext>
            </a:extLst>
          </p:cNvPr>
          <p:cNvSpPr/>
          <p:nvPr/>
        </p:nvSpPr>
        <p:spPr>
          <a:xfrm>
            <a:off x="5600699" y="854242"/>
            <a:ext cx="2707106" cy="5233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6530676-E356-4E05-BC0C-A0DEB9C0339B}"/>
              </a:ext>
            </a:extLst>
          </p:cNvPr>
          <p:cNvSpPr/>
          <p:nvPr/>
        </p:nvSpPr>
        <p:spPr>
          <a:xfrm>
            <a:off x="8580520" y="1638300"/>
            <a:ext cx="2707106" cy="5233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69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968861-6665-4AF2-92D2-6B86AE86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710"/>
            <a:ext cx="12192000" cy="863528"/>
          </a:xfrm>
        </p:spPr>
        <p:txBody>
          <a:bodyPr>
            <a:normAutofit/>
          </a:bodyPr>
          <a:lstStyle/>
          <a:p>
            <a:pPr algn="ctr"/>
            <a:r>
              <a:rPr lang="nb-NO" sz="3600" dirty="0"/>
              <a:t>Prosjektorganisering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500C185-90D1-4C38-AA79-077A14E6C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020114"/>
              </p:ext>
            </p:extLst>
          </p:nvPr>
        </p:nvGraphicFramePr>
        <p:xfrm>
          <a:off x="4151376" y="1078361"/>
          <a:ext cx="7067366" cy="5070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7863433A-F45E-427A-8552-17B350F0DB23}"/>
              </a:ext>
            </a:extLst>
          </p:cNvPr>
          <p:cNvSpPr txBox="1"/>
          <p:nvPr/>
        </p:nvSpPr>
        <p:spPr>
          <a:xfrm>
            <a:off x="421566" y="1911544"/>
            <a:ext cx="5036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Nær 50000 innbyggere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/>
              <a:t>Ca</a:t>
            </a:r>
            <a:r>
              <a:rPr lang="nb-NO" sz="2400" dirty="0"/>
              <a:t> 3500 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Jobbgaranti frem til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«Lys» i begge rådhus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Moss rådhus politisk og adm. Senter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Per i dag over 70 prosjekter som involverer mer enn 600 ansatte</a:t>
            </a:r>
          </a:p>
        </p:txBody>
      </p:sp>
    </p:spTree>
    <p:extLst>
      <p:ext uri="{BB962C8B-B14F-4D97-AF65-F5344CB8AC3E}">
        <p14:creationId xmlns:p14="http://schemas.microsoft.com/office/powerpoint/2010/main" val="3727772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F35A7B02-5C2D-4264-85CF-E72449FCF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0994"/>
            <a:ext cx="12192000" cy="5805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Ukjent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territorie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for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615D64D3-65AB-437E-80B4-6A2FD9F9E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622" y="2570043"/>
            <a:ext cx="9905601" cy="249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32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444C2D68-9EEB-4481-9418-7523CBDF4A91}"/>
              </a:ext>
            </a:extLst>
          </p:cNvPr>
          <p:cNvSpPr txBox="1">
            <a:spLocks/>
          </p:cNvSpPr>
          <p:nvPr/>
        </p:nvSpPr>
        <p:spPr>
          <a:xfrm>
            <a:off x="1" y="450496"/>
            <a:ext cx="12191998" cy="8752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/>
              <a:t>Overordnet fokus 2018 og 2019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9B29778C-FF3C-48B9-9567-ABCF66307D42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740311"/>
          <a:ext cx="11661057" cy="4184544"/>
        </p:xfrm>
        <a:graphic>
          <a:graphicData uri="http://schemas.openxmlformats.org/drawingml/2006/table">
            <a:tbl>
              <a:tblPr firstRow="1" firstCol="1" bandRow="1"/>
              <a:tblGrid>
                <a:gridCol w="1707473">
                  <a:extLst>
                    <a:ext uri="{9D8B030D-6E8A-4147-A177-3AD203B41FA5}">
                      <a16:colId xmlns:a16="http://schemas.microsoft.com/office/drawing/2014/main" val="2558905988"/>
                    </a:ext>
                  </a:extLst>
                </a:gridCol>
                <a:gridCol w="3334746">
                  <a:extLst>
                    <a:ext uri="{9D8B030D-6E8A-4147-A177-3AD203B41FA5}">
                      <a16:colId xmlns:a16="http://schemas.microsoft.com/office/drawing/2014/main" val="4245923034"/>
                    </a:ext>
                  </a:extLst>
                </a:gridCol>
                <a:gridCol w="3335802">
                  <a:extLst>
                    <a:ext uri="{9D8B030D-6E8A-4147-A177-3AD203B41FA5}">
                      <a16:colId xmlns:a16="http://schemas.microsoft.com/office/drawing/2014/main" val="4221027280"/>
                    </a:ext>
                  </a:extLst>
                </a:gridCol>
                <a:gridCol w="3283036">
                  <a:extLst>
                    <a:ext uri="{9D8B030D-6E8A-4147-A177-3AD203B41FA5}">
                      <a16:colId xmlns:a16="http://schemas.microsoft.com/office/drawing/2014/main" val="3557838234"/>
                    </a:ext>
                  </a:extLst>
                </a:gridCol>
              </a:tblGrid>
              <a:tr h="2844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Høst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Vår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Høst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567101"/>
                  </a:ext>
                </a:extLst>
              </a:tr>
              <a:tr h="1930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Nye Moss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Organisering av enheter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Overta besluttede utviklingsoppgaver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Ferdigstille organisasjon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Finne kontorplasser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Utviklingsoppgaver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Fullt fokus på klargjøring for drift 1.1.2020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Samlokalisering og trening på ny organisasjon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Fullt fokus på klargjøring for drift 1.1.2020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946543"/>
                  </a:ext>
                </a:extLst>
              </a:tr>
              <a:tr h="1727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Moss og Rygge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Fokus på budsjett 2019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 drift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Nye utviklingsprosjekter løftes til nye Moss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Virksomhetene må ta et større autonomt ansvar (sentralt administrativt «nødbluss»)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Ingen nye utviklingsoppgaver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hovedsak rapporterings-enheter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Forberede avvikling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357083"/>
                  </a:ext>
                </a:extLst>
              </a:tr>
            </a:tbl>
          </a:graphicData>
        </a:graphic>
      </p:graphicFrame>
      <p:sp>
        <p:nvSpPr>
          <p:cNvPr id="2" name="Multiplikasjonstegn 1">
            <a:extLst>
              <a:ext uri="{FF2B5EF4-FFF2-40B4-BE49-F238E27FC236}">
                <a16:creationId xmlns:a16="http://schemas.microsoft.com/office/drawing/2014/main" id="{748C6E45-6E02-44AE-9A16-113BC29E92AF}"/>
              </a:ext>
            </a:extLst>
          </p:cNvPr>
          <p:cNvSpPr/>
          <p:nvPr/>
        </p:nvSpPr>
        <p:spPr>
          <a:xfrm>
            <a:off x="1576137" y="385011"/>
            <a:ext cx="4000500" cy="70083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9A8CAA3D-32D0-4585-AA1F-AF5D4C90CD42}"/>
              </a:ext>
            </a:extLst>
          </p:cNvPr>
          <p:cNvSpPr/>
          <p:nvPr/>
        </p:nvSpPr>
        <p:spPr>
          <a:xfrm>
            <a:off x="6533012" y="385011"/>
            <a:ext cx="2021707" cy="8070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: høyre 6">
            <a:extLst>
              <a:ext uri="{FF2B5EF4-FFF2-40B4-BE49-F238E27FC236}">
                <a16:creationId xmlns:a16="http://schemas.microsoft.com/office/drawing/2014/main" id="{69F406C2-26B0-4D24-AEBD-139D8B023B09}"/>
              </a:ext>
            </a:extLst>
          </p:cNvPr>
          <p:cNvSpPr/>
          <p:nvPr/>
        </p:nvSpPr>
        <p:spPr>
          <a:xfrm>
            <a:off x="2424986" y="363035"/>
            <a:ext cx="2851441" cy="8070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ED1C2F3-FE20-446A-AF84-386944D3BBD4}"/>
              </a:ext>
            </a:extLst>
          </p:cNvPr>
          <p:cNvSpPr/>
          <p:nvPr/>
        </p:nvSpPr>
        <p:spPr>
          <a:xfrm>
            <a:off x="5592104" y="4606376"/>
            <a:ext cx="2809375" cy="7081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2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616200" y="1434808"/>
            <a:ext cx="7090050" cy="4719250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2616200" y="512116"/>
            <a:ext cx="661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/>
              <a:t>Dette kan fort gå bra!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9930181-A20C-4AE2-AF25-98833B5E8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306" y="2255303"/>
            <a:ext cx="2334970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1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8F7871-0A0C-4054-B58D-68CAD837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58" y="2361652"/>
            <a:ext cx="10515600" cy="338330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nb-NO" dirty="0"/>
              <a:t>Politisk reglement og forberedelser til 2019</a:t>
            </a:r>
          </a:p>
          <a:p>
            <a:pPr marL="457200" indent="-457200">
              <a:buAutoNum type="arabicPeriod"/>
            </a:pPr>
            <a:r>
              <a:rPr lang="nb-NO" dirty="0"/>
              <a:t>Eierskap og samarbeid</a:t>
            </a:r>
          </a:p>
          <a:p>
            <a:pPr marL="457200" indent="-457200">
              <a:buAutoNum type="arabicPeriod"/>
            </a:pPr>
            <a:r>
              <a:rPr lang="nb-NO" dirty="0"/>
              <a:t>Identitet og </a:t>
            </a:r>
            <a:r>
              <a:rPr lang="nb-NO" dirty="0" err="1"/>
              <a:t>samskaping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sz="2800" i="1" dirty="0"/>
              <a:t>«Bidra til å skape en felles identitet for innbyggerne, herunder en felles visjon og utarbeide forslag til ordførerkjede  og andre symboler for den nye kommunen»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09D99D32-7D2C-49D2-B307-EF33E636F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804"/>
            <a:ext cx="12122331" cy="1325563"/>
          </a:xfrm>
        </p:spPr>
        <p:txBody>
          <a:bodyPr/>
          <a:lstStyle/>
          <a:p>
            <a:pPr algn="ctr"/>
            <a:r>
              <a:rPr lang="nb-NO" dirty="0"/>
              <a:t>Politiske del-prosjekt</a:t>
            </a:r>
          </a:p>
        </p:txBody>
      </p:sp>
    </p:spTree>
    <p:extLst>
      <p:ext uri="{BB962C8B-B14F-4D97-AF65-F5344CB8AC3E}">
        <p14:creationId xmlns:p14="http://schemas.microsoft.com/office/powerpoint/2010/main" val="375809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5B36B7-FA6F-DA4F-B78E-09D5D8A9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Visjonen - bærebjelken i kommuneplanen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5C1D03-21AD-9345-8042-E6250F53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12279"/>
            <a:ext cx="12192000" cy="87781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nb-NO" sz="4000" dirty="0"/>
              <a:t>Mangfoldige Moss – skapende, varmere, grønnere </a:t>
            </a:r>
          </a:p>
        </p:txBody>
      </p:sp>
    </p:spTree>
    <p:extLst>
      <p:ext uri="{BB962C8B-B14F-4D97-AF65-F5344CB8AC3E}">
        <p14:creationId xmlns:p14="http://schemas.microsoft.com/office/powerpoint/2010/main" val="385158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92BA5CD-9691-47F8-BB82-B0A91B8EB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62" y="0"/>
            <a:ext cx="11640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1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6117D9-BCCB-46E2-9BF1-A8D51498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"/>
            <a:ext cx="12192000" cy="685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4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5CF6A80-F6E4-4E15-9E9A-637FACB28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4"/>
            <a:ext cx="12192000" cy="685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2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A5AE623-CDDC-4F5C-9E09-DD1857F80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909" y="869560"/>
            <a:ext cx="12311818" cy="598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5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341193"/>
              </p:ext>
            </p:extLst>
          </p:nvPr>
        </p:nvGraphicFramePr>
        <p:xfrm>
          <a:off x="1425741" y="1269331"/>
          <a:ext cx="9467515" cy="4719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tel 1">
            <a:extLst>
              <a:ext uri="{FF2B5EF4-FFF2-40B4-BE49-F238E27FC236}">
                <a16:creationId xmlns:a16="http://schemas.microsoft.com/office/drawing/2014/main" id="{EC689F18-DDD1-4F1B-9496-1E770C97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95" y="0"/>
            <a:ext cx="10515600" cy="1325563"/>
          </a:xfrm>
        </p:spPr>
        <p:txBody>
          <a:bodyPr/>
          <a:lstStyle/>
          <a:p>
            <a:pPr algn="ctr"/>
            <a:r>
              <a:rPr lang="nb-NO" dirty="0"/>
              <a:t>Hva sier intensjonsavtalen?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1BFC546-82E7-4D01-895C-2A0EEA0713E7}"/>
              </a:ext>
            </a:extLst>
          </p:cNvPr>
          <p:cNvSpPr/>
          <p:nvPr/>
        </p:nvSpPr>
        <p:spPr>
          <a:xfrm>
            <a:off x="5311943" y="3333808"/>
            <a:ext cx="1732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600" dirty="0"/>
              <a:t>Behov</a:t>
            </a:r>
          </a:p>
        </p:txBody>
      </p:sp>
    </p:spTree>
    <p:extLst>
      <p:ext uri="{BB962C8B-B14F-4D97-AF65-F5344CB8AC3E}">
        <p14:creationId xmlns:p14="http://schemas.microsoft.com/office/powerpoint/2010/main" val="318016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1737</TotalTime>
  <Words>413</Words>
  <Application>Microsoft Office PowerPoint</Application>
  <PresentationFormat>Widescreen</PresentationFormat>
  <Paragraphs>122</Paragraphs>
  <Slides>22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Symbol</vt:lpstr>
      <vt:lpstr>Wingdings</vt:lpstr>
      <vt:lpstr>Office Theme</vt:lpstr>
      <vt:lpstr>Å bygge ny kommune –    Hans Reidar Ness Prosjektrådmann</vt:lpstr>
      <vt:lpstr>Prosjektorganisering</vt:lpstr>
      <vt:lpstr>Politiske del-prosjekt</vt:lpstr>
      <vt:lpstr>Visjonen - bærebjelken i kommuneplanen</vt:lpstr>
      <vt:lpstr>PowerPoint-presentasjon</vt:lpstr>
      <vt:lpstr>PowerPoint-presentasjon</vt:lpstr>
      <vt:lpstr>PowerPoint-presentasjon</vt:lpstr>
      <vt:lpstr>PowerPoint-presentasjon</vt:lpstr>
      <vt:lpstr>Hva sier intensjonsavtalen?</vt:lpstr>
      <vt:lpstr>Våre ledelsesprinsipper </vt:lpstr>
      <vt:lpstr>Vi yter ikke tjenester – vi dekker behov</vt:lpstr>
      <vt:lpstr>Vår arbeidsgiverstrategi</vt:lpstr>
      <vt:lpstr>Administrativ organisering</vt:lpstr>
      <vt:lpstr>PowerPoint-presentasjon</vt:lpstr>
      <vt:lpstr>Nye Moss - en kommune som er?</vt:lpstr>
      <vt:lpstr>Digitale Medarbeidere</vt:lpstr>
      <vt:lpstr>Nye Moss - en kommune som er?</vt:lpstr>
      <vt:lpstr>PowerPoint-presentasjon</vt:lpstr>
      <vt:lpstr>PowerPoint-presentasjon</vt:lpstr>
      <vt:lpstr>Ukjent territorie – for oss alle! </vt:lpstr>
      <vt:lpstr>PowerPoint-presentasjon</vt:lpstr>
      <vt:lpstr>PowerPoint-presentasjon</vt:lpstr>
    </vt:vector>
  </TitlesOfParts>
  <Company>Moss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Tale Westvik</dc:creator>
  <cp:lastModifiedBy>Marianne Been</cp:lastModifiedBy>
  <cp:revision>122</cp:revision>
  <cp:lastPrinted>2019-01-29T10:10:18Z</cp:lastPrinted>
  <dcterms:created xsi:type="dcterms:W3CDTF">2017-10-15T18:41:05Z</dcterms:created>
  <dcterms:modified xsi:type="dcterms:W3CDTF">2019-06-05T16:18:32Z</dcterms:modified>
</cp:coreProperties>
</file>