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57" r:id="rId5"/>
    <p:sldId id="269" r:id="rId6"/>
    <p:sldId id="259" r:id="rId7"/>
    <p:sldId id="274" r:id="rId8"/>
    <p:sldId id="272" r:id="rId9"/>
    <p:sldId id="260" r:id="rId10"/>
    <p:sldId id="268" r:id="rId11"/>
    <p:sldId id="270" r:id="rId12"/>
    <p:sldId id="261" r:id="rId13"/>
    <p:sldId id="26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44" y="-78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9C5A9B3F-BDEB-4DB4-B4BA-41F9B3235DE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A99FE43E-3C32-47A6-929F-C197AD110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802"/>
            <a:ext cx="2145796" cy="3060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18" y="830534"/>
            <a:ext cx="11254296" cy="369331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10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119" y="4696400"/>
            <a:ext cx="11254295" cy="461665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361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xmlns="" id="{300852B1-F910-4F16-9D39-6D6CFF0C4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694" y="0"/>
            <a:ext cx="12999719" cy="13716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xmlns="" id="{A834A93A-B76D-46A1-B5A2-525C34FC3F29}"/>
              </a:ext>
            </a:extLst>
          </p:cNvPr>
          <p:cNvSpPr/>
          <p:nvPr userDrawn="1"/>
        </p:nvSpPr>
        <p:spPr>
          <a:xfrm>
            <a:off x="0" y="0"/>
            <a:ext cx="741692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xmlns="" id="{CFF61F9C-0E86-4B38-87C2-D67AA6FA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649048"/>
            <a:ext cx="5854413" cy="1538883"/>
          </a:xfrm>
        </p:spPr>
        <p:txBody>
          <a:bodyPr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xmlns="" id="{B10ED6FA-F9DF-4CD9-B676-A20FFFBC0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118" y="2319335"/>
            <a:ext cx="5854413" cy="975625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xmlns="" id="{839DCB11-0F94-4B65-A94E-D1339B71768D}"/>
              </a:ext>
            </a:extLst>
          </p:cNvPr>
          <p:cNvSpPr txBox="1"/>
          <p:nvPr userDrawn="1"/>
        </p:nvSpPr>
        <p:spPr>
          <a:xfrm>
            <a:off x="17547431" y="5098618"/>
            <a:ext cx="3181350" cy="69769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Tromsø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Bodø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Ålesund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Bergen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Stord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Odda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Haugesund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Stavanger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Sandnes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Kongsberg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Oslo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Drammen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Lillestrøm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Tønsberg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Fredrikstad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Larvik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Kragerø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Arendal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Kristiansand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Halden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Sarpsborg</a:t>
            </a:r>
          </a:p>
        </p:txBody>
      </p:sp>
    </p:spTree>
    <p:extLst>
      <p:ext uri="{BB962C8B-B14F-4D97-AF65-F5344CB8AC3E}">
        <p14:creationId xmlns:p14="http://schemas.microsoft.com/office/powerpoint/2010/main" val="359873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E504CF7-C754-4DAD-BA69-DF1F8D7CBA8C}"/>
              </a:ext>
            </a:extLst>
          </p:cNvPr>
          <p:cNvSpPr/>
          <p:nvPr userDrawn="1"/>
        </p:nvSpPr>
        <p:spPr>
          <a:xfrm>
            <a:off x="-1" y="0"/>
            <a:ext cx="10657332" cy="4039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6">
            <a:extLst>
              <a:ext uri="{FF2B5EF4-FFF2-40B4-BE49-F238E27FC236}">
                <a16:creationId xmlns:a16="http://schemas.microsoft.com/office/drawing/2014/main" xmlns="" id="{1957FA51-48AD-47E6-979C-0CE067C4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1268875"/>
            <a:ext cx="9122282" cy="23083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xmlns="" id="{18EB31F8-9A05-456B-B668-DFC0A38AAD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739563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xmlns="" id="{525B1CB6-566F-4A12-9CA1-A713FE939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39563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xmlns="" id="{20FA0C09-533B-4D71-966A-6ECB16A9F3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756869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xmlns="" id="{45828FAB-F7DC-409C-BCF1-1366E55AA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56869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xmlns="" id="{87318859-AD86-4809-8347-B3B2CDE4D8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774175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xmlns="" id="{2CD223FA-37DE-45BB-831B-382A776B3A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74175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xmlns="" id="{CAABF9D7-8B4A-4112-AE09-C6EF97A6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791481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8" name="Plassholder for tekst 11">
            <a:extLst>
              <a:ext uri="{FF2B5EF4-FFF2-40B4-BE49-F238E27FC236}">
                <a16:creationId xmlns:a16="http://schemas.microsoft.com/office/drawing/2014/main" xmlns="" id="{DAB3CCDC-D232-4B9E-9B2A-21E09BBDB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791480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Plassholder for bilde 9">
            <a:extLst>
              <a:ext uri="{FF2B5EF4-FFF2-40B4-BE49-F238E27FC236}">
                <a16:creationId xmlns:a16="http://schemas.microsoft.com/office/drawing/2014/main" xmlns="" id="{D82E27F7-6053-47EF-B169-C1C9C1426F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808787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20" name="Plassholder for tekst 11">
            <a:extLst>
              <a:ext uri="{FF2B5EF4-FFF2-40B4-BE49-F238E27FC236}">
                <a16:creationId xmlns:a16="http://schemas.microsoft.com/office/drawing/2014/main" xmlns="" id="{9FB3C51C-22D0-4F49-AF32-12D08EDE51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8788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Plassholder for bilde 9">
            <a:extLst>
              <a:ext uri="{FF2B5EF4-FFF2-40B4-BE49-F238E27FC236}">
                <a16:creationId xmlns:a16="http://schemas.microsoft.com/office/drawing/2014/main" xmlns="" id="{3A9C72C5-A474-42AE-B050-8C389020C70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826092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26" name="Plassholder for tekst 11">
            <a:extLst>
              <a:ext uri="{FF2B5EF4-FFF2-40B4-BE49-F238E27FC236}">
                <a16:creationId xmlns:a16="http://schemas.microsoft.com/office/drawing/2014/main" xmlns="" id="{2ACB3F25-1821-46DA-B30A-F269EEC12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826092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5" name="Plassholder for bilde 9">
            <a:extLst>
              <a:ext uri="{FF2B5EF4-FFF2-40B4-BE49-F238E27FC236}">
                <a16:creationId xmlns:a16="http://schemas.microsoft.com/office/drawing/2014/main" xmlns="" id="{0F4A6DFD-899F-46D4-A51B-B5515FB976F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739562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76" name="Plassholder for tekst 11">
            <a:extLst>
              <a:ext uri="{FF2B5EF4-FFF2-40B4-BE49-F238E27FC236}">
                <a16:creationId xmlns:a16="http://schemas.microsoft.com/office/drawing/2014/main" xmlns="" id="{BD3C2E7B-D618-409A-A634-E476CB2F21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39562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7" name="Plassholder for bilde 9">
            <a:extLst>
              <a:ext uri="{FF2B5EF4-FFF2-40B4-BE49-F238E27FC236}">
                <a16:creationId xmlns:a16="http://schemas.microsoft.com/office/drawing/2014/main" xmlns="" id="{170EC7E0-56F0-4356-AEA6-A3F2DD37779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756868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78" name="Plassholder for tekst 11">
            <a:extLst>
              <a:ext uri="{FF2B5EF4-FFF2-40B4-BE49-F238E27FC236}">
                <a16:creationId xmlns:a16="http://schemas.microsoft.com/office/drawing/2014/main" xmlns="" id="{EFC4F587-9B61-4964-AF0C-990C951AF7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56868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9" name="Plassholder for bilde 9">
            <a:extLst>
              <a:ext uri="{FF2B5EF4-FFF2-40B4-BE49-F238E27FC236}">
                <a16:creationId xmlns:a16="http://schemas.microsoft.com/office/drawing/2014/main" xmlns="" id="{6B002898-8CFB-4E73-B6A2-255416956A9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5774174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0" name="Plassholder for tekst 11">
            <a:extLst>
              <a:ext uri="{FF2B5EF4-FFF2-40B4-BE49-F238E27FC236}">
                <a16:creationId xmlns:a16="http://schemas.microsoft.com/office/drawing/2014/main" xmlns="" id="{07EE8E75-088A-4F8D-B885-E122804696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774174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1" name="Plassholder for bilde 9">
            <a:extLst>
              <a:ext uri="{FF2B5EF4-FFF2-40B4-BE49-F238E27FC236}">
                <a16:creationId xmlns:a16="http://schemas.microsoft.com/office/drawing/2014/main" xmlns="" id="{74CBE16C-8B70-4394-B2B9-BFC02605601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7791480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2" name="Plassholder for tekst 11">
            <a:extLst>
              <a:ext uri="{FF2B5EF4-FFF2-40B4-BE49-F238E27FC236}">
                <a16:creationId xmlns:a16="http://schemas.microsoft.com/office/drawing/2014/main" xmlns="" id="{69A28797-DD6A-489D-857B-D79A7FFE01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791479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3" name="Plassholder for bilde 9">
            <a:extLst>
              <a:ext uri="{FF2B5EF4-FFF2-40B4-BE49-F238E27FC236}">
                <a16:creationId xmlns:a16="http://schemas.microsoft.com/office/drawing/2014/main" xmlns="" id="{74292298-9580-4EBF-B736-173B4D2BC38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808786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4" name="Plassholder for tekst 11">
            <a:extLst>
              <a:ext uri="{FF2B5EF4-FFF2-40B4-BE49-F238E27FC236}">
                <a16:creationId xmlns:a16="http://schemas.microsoft.com/office/drawing/2014/main" xmlns="" id="{D87FC028-B76C-4F55-A2E5-4E84DAD3BDC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808787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5" name="Plassholder for bilde 9">
            <a:extLst>
              <a:ext uri="{FF2B5EF4-FFF2-40B4-BE49-F238E27FC236}">
                <a16:creationId xmlns:a16="http://schemas.microsoft.com/office/drawing/2014/main" xmlns="" id="{3A7F2347-F699-401B-BA76-5B0D9CF5A73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1826091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6" name="Plassholder for tekst 11">
            <a:extLst>
              <a:ext uri="{FF2B5EF4-FFF2-40B4-BE49-F238E27FC236}">
                <a16:creationId xmlns:a16="http://schemas.microsoft.com/office/drawing/2014/main" xmlns="" id="{66179C61-116E-406C-8A8D-E863E56DA9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1826091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7" name="Plassholder for bilde 9">
            <a:extLst>
              <a:ext uri="{FF2B5EF4-FFF2-40B4-BE49-F238E27FC236}">
                <a16:creationId xmlns:a16="http://schemas.microsoft.com/office/drawing/2014/main" xmlns="" id="{A0B9D8CD-7DF4-44B8-BE94-A5C7E5565BE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739561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8" name="Plassholder for tekst 11">
            <a:extLst>
              <a:ext uri="{FF2B5EF4-FFF2-40B4-BE49-F238E27FC236}">
                <a16:creationId xmlns:a16="http://schemas.microsoft.com/office/drawing/2014/main" xmlns="" id="{153667DA-A922-4F06-A82B-C8725B055E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739561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9" name="Plassholder for bilde 9">
            <a:extLst>
              <a:ext uri="{FF2B5EF4-FFF2-40B4-BE49-F238E27FC236}">
                <a16:creationId xmlns:a16="http://schemas.microsoft.com/office/drawing/2014/main" xmlns="" id="{AA7A6EF7-3BD8-441B-A833-99655EA3E90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756867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0" name="Plassholder for tekst 11">
            <a:extLst>
              <a:ext uri="{FF2B5EF4-FFF2-40B4-BE49-F238E27FC236}">
                <a16:creationId xmlns:a16="http://schemas.microsoft.com/office/drawing/2014/main" xmlns="" id="{71CDFF05-4E01-456A-8AA4-86952E704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756867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Plassholder for bilde 9">
            <a:extLst>
              <a:ext uri="{FF2B5EF4-FFF2-40B4-BE49-F238E27FC236}">
                <a16:creationId xmlns:a16="http://schemas.microsoft.com/office/drawing/2014/main" xmlns="" id="{10ED8C2A-D4C3-42E0-9505-26F4B3A4C0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774173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2" name="Plassholder for tekst 11">
            <a:extLst>
              <a:ext uri="{FF2B5EF4-FFF2-40B4-BE49-F238E27FC236}">
                <a16:creationId xmlns:a16="http://schemas.microsoft.com/office/drawing/2014/main" xmlns="" id="{22CDDB4B-BA93-4C81-9500-C97AF7B5A8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774173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3" name="Plassholder for bilde 9">
            <a:extLst>
              <a:ext uri="{FF2B5EF4-FFF2-40B4-BE49-F238E27FC236}">
                <a16:creationId xmlns:a16="http://schemas.microsoft.com/office/drawing/2014/main" xmlns="" id="{274076EF-C122-403D-8308-BE8FB1E1F61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91479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4" name="Plassholder for tekst 11">
            <a:extLst>
              <a:ext uri="{FF2B5EF4-FFF2-40B4-BE49-F238E27FC236}">
                <a16:creationId xmlns:a16="http://schemas.microsoft.com/office/drawing/2014/main" xmlns="" id="{975CD2E9-5B20-423A-A533-02D9FA949EA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7791478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5" name="Plassholder for bilde 9">
            <a:extLst>
              <a:ext uri="{FF2B5EF4-FFF2-40B4-BE49-F238E27FC236}">
                <a16:creationId xmlns:a16="http://schemas.microsoft.com/office/drawing/2014/main" xmlns="" id="{F64DA587-6C16-43FD-B6BC-59DF6F3779E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9808785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6" name="Plassholder for tekst 11">
            <a:extLst>
              <a:ext uri="{FF2B5EF4-FFF2-40B4-BE49-F238E27FC236}">
                <a16:creationId xmlns:a16="http://schemas.microsoft.com/office/drawing/2014/main" xmlns="" id="{BDE8CBF0-B432-465D-8929-50D2B5E7645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9808786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7" name="Plassholder for bilde 9">
            <a:extLst>
              <a:ext uri="{FF2B5EF4-FFF2-40B4-BE49-F238E27FC236}">
                <a16:creationId xmlns:a16="http://schemas.microsoft.com/office/drawing/2014/main" xmlns="" id="{C2B34044-B96B-47F7-88CB-0993FFDFFCE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1826090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8" name="Plassholder for tekst 11">
            <a:extLst>
              <a:ext uri="{FF2B5EF4-FFF2-40B4-BE49-F238E27FC236}">
                <a16:creationId xmlns:a16="http://schemas.microsoft.com/office/drawing/2014/main" xmlns="" id="{30318A65-1EA8-4374-9F75-BECF4183181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1826090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9" name="Plassholder for bilde 9">
            <a:extLst>
              <a:ext uri="{FF2B5EF4-FFF2-40B4-BE49-F238E27FC236}">
                <a16:creationId xmlns:a16="http://schemas.microsoft.com/office/drawing/2014/main" xmlns="" id="{930FB3F9-656E-4087-9417-4DA86A668D9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1739560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0" name="Plassholder for tekst 11">
            <a:extLst>
              <a:ext uri="{FF2B5EF4-FFF2-40B4-BE49-F238E27FC236}">
                <a16:creationId xmlns:a16="http://schemas.microsoft.com/office/drawing/2014/main" xmlns="" id="{0EEC0B3B-2C89-4448-83F7-2CB322BC345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739560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1" name="Plassholder for bilde 9">
            <a:extLst>
              <a:ext uri="{FF2B5EF4-FFF2-40B4-BE49-F238E27FC236}">
                <a16:creationId xmlns:a16="http://schemas.microsoft.com/office/drawing/2014/main" xmlns="" id="{0716E5C5-7DA1-4293-BB61-DC2FA9BE340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3756866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2" name="Plassholder for tekst 11">
            <a:extLst>
              <a:ext uri="{FF2B5EF4-FFF2-40B4-BE49-F238E27FC236}">
                <a16:creationId xmlns:a16="http://schemas.microsoft.com/office/drawing/2014/main" xmlns="" id="{38918507-8F35-4E38-BCA0-E518477311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3756866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3" name="Plassholder for bilde 9">
            <a:extLst>
              <a:ext uri="{FF2B5EF4-FFF2-40B4-BE49-F238E27FC236}">
                <a16:creationId xmlns:a16="http://schemas.microsoft.com/office/drawing/2014/main" xmlns="" id="{F9C6963E-DC5F-417D-B41E-EECA37A74AC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5774172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4" name="Plassholder for tekst 11">
            <a:extLst>
              <a:ext uri="{FF2B5EF4-FFF2-40B4-BE49-F238E27FC236}">
                <a16:creationId xmlns:a16="http://schemas.microsoft.com/office/drawing/2014/main" xmlns="" id="{1BD2EDDF-A6B0-4C78-91DC-71DBA50DB38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5774172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5" name="Plassholder for bilde 9">
            <a:extLst>
              <a:ext uri="{FF2B5EF4-FFF2-40B4-BE49-F238E27FC236}">
                <a16:creationId xmlns:a16="http://schemas.microsoft.com/office/drawing/2014/main" xmlns="" id="{5F654669-3291-4B49-9673-48A84AE4C3E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7791478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6" name="Plassholder for tekst 11">
            <a:extLst>
              <a:ext uri="{FF2B5EF4-FFF2-40B4-BE49-F238E27FC236}">
                <a16:creationId xmlns:a16="http://schemas.microsoft.com/office/drawing/2014/main" xmlns="" id="{05DB14C8-70AF-459A-B5FA-3815CDD2126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7791477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7" name="Plassholder for bilde 9">
            <a:extLst>
              <a:ext uri="{FF2B5EF4-FFF2-40B4-BE49-F238E27FC236}">
                <a16:creationId xmlns:a16="http://schemas.microsoft.com/office/drawing/2014/main" xmlns="" id="{5FB693BE-045A-4604-8B55-EC401E16062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9808784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8" name="Plassholder for tekst 11">
            <a:extLst>
              <a:ext uri="{FF2B5EF4-FFF2-40B4-BE49-F238E27FC236}">
                <a16:creationId xmlns:a16="http://schemas.microsoft.com/office/drawing/2014/main" xmlns="" id="{EFE39E01-040A-476C-8F21-A67B01001B7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9808785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9" name="Plassholder for bilde 9">
            <a:extLst>
              <a:ext uri="{FF2B5EF4-FFF2-40B4-BE49-F238E27FC236}">
                <a16:creationId xmlns:a16="http://schemas.microsoft.com/office/drawing/2014/main" xmlns="" id="{10A77F57-5D12-4C88-A415-4C7C4032F4DA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1826089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0" name="Plassholder for tekst 11">
            <a:extLst>
              <a:ext uri="{FF2B5EF4-FFF2-40B4-BE49-F238E27FC236}">
                <a16:creationId xmlns:a16="http://schemas.microsoft.com/office/drawing/2014/main" xmlns="" id="{60340825-F18C-446F-AC4F-F259007DFE10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1826089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1" name="Plassholder for bilde 9">
            <a:extLst>
              <a:ext uri="{FF2B5EF4-FFF2-40B4-BE49-F238E27FC236}">
                <a16:creationId xmlns:a16="http://schemas.microsoft.com/office/drawing/2014/main" xmlns="" id="{5F7E5D34-8FCE-4D34-A7C1-DD493760D7E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11739559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2" name="Plassholder for tekst 11">
            <a:extLst>
              <a:ext uri="{FF2B5EF4-FFF2-40B4-BE49-F238E27FC236}">
                <a16:creationId xmlns:a16="http://schemas.microsoft.com/office/drawing/2014/main" xmlns="" id="{96427996-0F5A-49E8-963D-D67CED1E154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1739559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3" name="Plassholder for bilde 9">
            <a:extLst>
              <a:ext uri="{FF2B5EF4-FFF2-40B4-BE49-F238E27FC236}">
                <a16:creationId xmlns:a16="http://schemas.microsoft.com/office/drawing/2014/main" xmlns="" id="{29E4552B-9414-4108-B87E-F085D6F256A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3756865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4" name="Plassholder for tekst 11">
            <a:extLst>
              <a:ext uri="{FF2B5EF4-FFF2-40B4-BE49-F238E27FC236}">
                <a16:creationId xmlns:a16="http://schemas.microsoft.com/office/drawing/2014/main" xmlns="" id="{8EF893C8-D9F4-49B0-974A-2969E358199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756865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5" name="Plassholder for bilde 9">
            <a:extLst>
              <a:ext uri="{FF2B5EF4-FFF2-40B4-BE49-F238E27FC236}">
                <a16:creationId xmlns:a16="http://schemas.microsoft.com/office/drawing/2014/main" xmlns="" id="{CBDAF2FA-113B-4785-B2B1-59A21AA189F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5774171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6" name="Plassholder for tekst 11">
            <a:extLst>
              <a:ext uri="{FF2B5EF4-FFF2-40B4-BE49-F238E27FC236}">
                <a16:creationId xmlns:a16="http://schemas.microsoft.com/office/drawing/2014/main" xmlns="" id="{DBDAF646-40C4-43BE-B0FE-B3D57AE77DB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5774171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7" name="Plassholder for bilde 9">
            <a:extLst>
              <a:ext uri="{FF2B5EF4-FFF2-40B4-BE49-F238E27FC236}">
                <a16:creationId xmlns:a16="http://schemas.microsoft.com/office/drawing/2014/main" xmlns="" id="{62F73BB1-1EAC-4F48-A64A-EFAB3FB58E28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7791477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8" name="Plassholder for tekst 11">
            <a:extLst>
              <a:ext uri="{FF2B5EF4-FFF2-40B4-BE49-F238E27FC236}">
                <a16:creationId xmlns:a16="http://schemas.microsoft.com/office/drawing/2014/main" xmlns="" id="{5D0FF889-E135-4C63-8D08-42A5327C7C9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7791476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9" name="Plassholder for bilde 9">
            <a:extLst>
              <a:ext uri="{FF2B5EF4-FFF2-40B4-BE49-F238E27FC236}">
                <a16:creationId xmlns:a16="http://schemas.microsoft.com/office/drawing/2014/main" xmlns="" id="{508FA746-82F2-4F81-9844-3F34E360A9D4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9808783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0" name="Plassholder for tekst 11">
            <a:extLst>
              <a:ext uri="{FF2B5EF4-FFF2-40B4-BE49-F238E27FC236}">
                <a16:creationId xmlns:a16="http://schemas.microsoft.com/office/drawing/2014/main" xmlns="" id="{2C0F5D29-A9AA-4C26-94AE-2A7BCC4AED96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9808784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1" name="Plassholder for bilde 9">
            <a:extLst>
              <a:ext uri="{FF2B5EF4-FFF2-40B4-BE49-F238E27FC236}">
                <a16:creationId xmlns:a16="http://schemas.microsoft.com/office/drawing/2014/main" xmlns="" id="{4A46C208-EE4C-441D-880B-5DFE6091F8B6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1826088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2" name="Plassholder for tekst 11">
            <a:extLst>
              <a:ext uri="{FF2B5EF4-FFF2-40B4-BE49-F238E27FC236}">
                <a16:creationId xmlns:a16="http://schemas.microsoft.com/office/drawing/2014/main" xmlns="" id="{BCA60EBD-7ED6-4305-8531-817E2DE9E325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21826088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028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4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, sort ler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9B7CAE4B-C13B-4496-9B08-D155E38DFDBD}"/>
              </a:ext>
            </a:extLst>
          </p:cNvPr>
          <p:cNvSpPr/>
          <p:nvPr userDrawn="1"/>
        </p:nvSpPr>
        <p:spPr>
          <a:xfrm>
            <a:off x="6912864" y="1296162"/>
            <a:ext cx="17469548" cy="1241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3B5448DD-B080-46D9-B2AF-966C3742B746}"/>
              </a:ext>
            </a:extLst>
          </p:cNvPr>
          <p:cNvSpPr/>
          <p:nvPr userDrawn="1"/>
        </p:nvSpPr>
        <p:spPr>
          <a:xfrm>
            <a:off x="0" y="0"/>
            <a:ext cx="7416927" cy="6408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38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10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9C5A9B3F-BDEB-4DB4-B4BA-41F9B3235DE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A99FE43E-3C32-47A6-929F-C197AD110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802"/>
            <a:ext cx="2145796" cy="3060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18" y="830534"/>
            <a:ext cx="8207882" cy="369331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10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119" y="4696400"/>
            <a:ext cx="8207881" cy="461665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BA20F66F-1926-4617-95BA-5CE18DF06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39217" y="0"/>
            <a:ext cx="14643195" cy="13716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6" name="Guide_962c00a1-495d-4b14-8341-e0dfb8a15995">
            <a:extLst>
              <a:ext uri="{FF2B5EF4-FFF2-40B4-BE49-F238E27FC236}">
                <a16:creationId xmlns:a16="http://schemas.microsoft.com/office/drawing/2014/main" xmlns="" id="{D38A2D14-0843-42A6-954C-040938213D44}"/>
              </a:ext>
            </a:extLst>
          </p:cNvPr>
          <p:cNvCxnSpPr/>
          <p:nvPr userDrawn="1"/>
        </p:nvCxnSpPr>
        <p:spPr>
          <a:xfrm>
            <a:off x="9739217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1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73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xmlns="" id="{ECE93635-D18B-4051-AA6C-D01D75B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xmlns="" id="{BA4D25EE-DEDC-4243-B9C0-0CB98C9D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5086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tx1"/>
                </a:solidFill>
              </a:defRPr>
            </a:lvl1pPr>
            <a:lvl2pPr marL="900000" indent="-216000">
              <a:defRPr sz="2500">
                <a:solidFill>
                  <a:schemeClr val="tx1"/>
                </a:solidFill>
              </a:defRPr>
            </a:lvl2pPr>
            <a:lvl3pPr marL="1116000" indent="-216000">
              <a:defRPr sz="2500">
                <a:solidFill>
                  <a:schemeClr val="tx1"/>
                </a:solidFill>
              </a:defRPr>
            </a:lvl3pPr>
            <a:lvl4pPr marL="1332000" indent="-216000">
              <a:defRPr sz="2500">
                <a:solidFill>
                  <a:schemeClr val="tx1"/>
                </a:solidFill>
              </a:defRPr>
            </a:lvl4pPr>
            <a:lvl5pPr marL="1548000" indent="-216000"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tekst 13">
            <a:extLst>
              <a:ext uri="{FF2B5EF4-FFF2-40B4-BE49-F238E27FC236}">
                <a16:creationId xmlns:a16="http://schemas.microsoft.com/office/drawing/2014/main" xmlns="" id="{DD8BC5F3-D9C5-426F-B467-FF2C97B50A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85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xmlns="" id="{6C45343D-C9FA-4B1C-B7AD-7228DF8649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54058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13">
            <a:extLst>
              <a:ext uri="{FF2B5EF4-FFF2-40B4-BE49-F238E27FC236}">
                <a16:creationId xmlns:a16="http://schemas.microsoft.com/office/drawing/2014/main" xmlns="" id="{EC421B70-C2AE-41D9-B29C-F873E34DD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54058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tx1"/>
                </a:solidFill>
              </a:defRPr>
            </a:lvl1pPr>
            <a:lvl2pPr marL="900000" indent="-216000">
              <a:defRPr sz="2500">
                <a:solidFill>
                  <a:schemeClr val="tx1"/>
                </a:solidFill>
              </a:defRPr>
            </a:lvl2pPr>
            <a:lvl3pPr marL="1116000" indent="-216000">
              <a:defRPr sz="2500">
                <a:solidFill>
                  <a:schemeClr val="tx1"/>
                </a:solidFill>
              </a:defRPr>
            </a:lvl3pPr>
            <a:lvl4pPr marL="1332000" indent="-216000">
              <a:defRPr sz="2500">
                <a:solidFill>
                  <a:schemeClr val="tx1"/>
                </a:solidFill>
              </a:defRPr>
            </a:lvl4pPr>
            <a:lvl5pPr marL="1548000" indent="-216000"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xmlns="" id="{32B61450-0D31-44EA-95DC-1F6DBBEDA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117" y="7024076"/>
            <a:ext cx="5341116" cy="5095875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74680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spalter,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CEB98294-E113-4C8E-9708-39FDB924C481}"/>
              </a:ext>
            </a:extLst>
          </p:cNvPr>
          <p:cNvSpPr/>
          <p:nvPr userDrawn="1"/>
        </p:nvSpPr>
        <p:spPr>
          <a:xfrm>
            <a:off x="6912864" y="1296162"/>
            <a:ext cx="17469548" cy="1241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A067B2A5-5BF1-4DF7-BD5C-C641C5AF88BC}"/>
              </a:ext>
            </a:extLst>
          </p:cNvPr>
          <p:cNvSpPr/>
          <p:nvPr userDrawn="1"/>
        </p:nvSpPr>
        <p:spPr>
          <a:xfrm>
            <a:off x="0" y="0"/>
            <a:ext cx="7416927" cy="6408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xmlns="" id="{ECE93635-D18B-4051-AA6C-D01D75B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xmlns="" id="{BA4D25EE-DEDC-4243-B9C0-0CB98C9D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5086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bg1"/>
                </a:solidFill>
              </a:defRPr>
            </a:lvl1pPr>
            <a:lvl2pPr marL="900000" indent="-216000">
              <a:defRPr sz="2500">
                <a:solidFill>
                  <a:schemeClr val="bg1"/>
                </a:solidFill>
              </a:defRPr>
            </a:lvl2pPr>
            <a:lvl3pPr marL="1116000" indent="-216000">
              <a:defRPr sz="2500">
                <a:solidFill>
                  <a:schemeClr val="bg1"/>
                </a:solidFill>
              </a:defRPr>
            </a:lvl3pPr>
            <a:lvl4pPr marL="1332000" indent="-216000">
              <a:defRPr sz="2500">
                <a:solidFill>
                  <a:schemeClr val="bg1"/>
                </a:solidFill>
              </a:defRPr>
            </a:lvl4pPr>
            <a:lvl5pPr marL="1548000" indent="-216000"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tekst 13">
            <a:extLst>
              <a:ext uri="{FF2B5EF4-FFF2-40B4-BE49-F238E27FC236}">
                <a16:creationId xmlns:a16="http://schemas.microsoft.com/office/drawing/2014/main" xmlns="" id="{DD8BC5F3-D9C5-426F-B467-FF2C97B50A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85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xmlns="" id="{6C45343D-C9FA-4B1C-B7AD-7228DF8649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54058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13">
            <a:extLst>
              <a:ext uri="{FF2B5EF4-FFF2-40B4-BE49-F238E27FC236}">
                <a16:creationId xmlns:a16="http://schemas.microsoft.com/office/drawing/2014/main" xmlns="" id="{EC421B70-C2AE-41D9-B29C-F873E34DD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54058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bg1"/>
                </a:solidFill>
              </a:defRPr>
            </a:lvl1pPr>
            <a:lvl2pPr marL="900000" indent="-216000">
              <a:defRPr sz="2500">
                <a:solidFill>
                  <a:schemeClr val="bg1"/>
                </a:solidFill>
              </a:defRPr>
            </a:lvl2pPr>
            <a:lvl3pPr marL="1116000" indent="-216000">
              <a:defRPr sz="2500">
                <a:solidFill>
                  <a:schemeClr val="bg1"/>
                </a:solidFill>
              </a:defRPr>
            </a:lvl3pPr>
            <a:lvl4pPr marL="1332000" indent="-216000">
              <a:defRPr sz="2500">
                <a:solidFill>
                  <a:schemeClr val="bg1"/>
                </a:solidFill>
              </a:defRPr>
            </a:lvl4pPr>
            <a:lvl5pPr marL="1548000" indent="-216000"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xmlns="" id="{32B61450-0D31-44EA-95DC-1F6DBBEDA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117" y="7024076"/>
            <a:ext cx="5341116" cy="5095875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1869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1F446F9-78A3-4C23-B9E1-A3B8F040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16" y="7028839"/>
            <a:ext cx="5854415" cy="61555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8AF5373E-B9BF-4A5C-A1BB-8D10B8DF778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36116" y="7717839"/>
            <a:ext cx="5854415" cy="416935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1">
            <a:extLst>
              <a:ext uri="{FF2B5EF4-FFF2-40B4-BE49-F238E27FC236}">
                <a16:creationId xmlns:a16="http://schemas.microsoft.com/office/drawing/2014/main" xmlns="" id="{84CE6B3F-233F-4912-9FBB-184D5A101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86" y="2529778"/>
            <a:ext cx="5854415" cy="9357419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0" name="Plassholder for tekst 21">
            <a:extLst>
              <a:ext uri="{FF2B5EF4-FFF2-40B4-BE49-F238E27FC236}">
                <a16:creationId xmlns:a16="http://schemas.microsoft.com/office/drawing/2014/main" xmlns="" id="{81C0D735-CA43-4963-A70A-4339FAA7DD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69660" y="2529778"/>
            <a:ext cx="5854415" cy="9357419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5783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xmlns="" id="{2797E968-8DBD-4A23-BF15-401B230A1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0564" y="0"/>
            <a:ext cx="19881850" cy="13716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xmlns="" id="{CFFD47ED-4B47-4C50-B4BA-CAB56B442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7416927" cy="9829229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xmlns="" id="{568205D1-6DE5-46C6-AFF4-ADBE44B9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5939072"/>
            <a:ext cx="5854413" cy="23083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xmlns="" id="{3E601AA7-ACAD-40AB-96D4-20AC53DAE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118" y="8700131"/>
            <a:ext cx="5854413" cy="461665"/>
          </a:xfrm>
        </p:spPr>
        <p:txBody>
          <a:bodyPr>
            <a:sp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49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xmlns="" id="{28205851-FC97-454A-B66C-08C9C4851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12864" y="1296162"/>
            <a:ext cx="17469549" cy="1241983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xmlns="" id="{09FBCD15-B9D3-439A-917D-D4D92E37C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416927" cy="6408801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xmlns="" id="{15B931DD-524A-446F-82A3-96AC75AE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xmlns="" id="{BE440D2A-BCA2-4F1E-A2EE-396E587DEA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117" y="7024076"/>
            <a:ext cx="5341116" cy="5095875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0336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dt 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xmlns="" id="{28205851-FC97-454A-B66C-08C9C4851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008" y="0"/>
            <a:ext cx="16317405" cy="13716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xmlns="" id="{09FBCD15-B9D3-439A-917D-D4D92E37C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0657332" cy="4039705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xmlns="" id="{15B931DD-524A-446F-82A3-96AC75AE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1268875"/>
            <a:ext cx="9122282" cy="23083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tekst 21">
            <a:extLst>
              <a:ext uri="{FF2B5EF4-FFF2-40B4-BE49-F238E27FC236}">
                <a16:creationId xmlns:a16="http://schemas.microsoft.com/office/drawing/2014/main" xmlns="" id="{3AE99B61-FEC4-425D-AC1B-065FEFC5BE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6116" y="4837471"/>
            <a:ext cx="6438078" cy="7256206"/>
          </a:xfrm>
        </p:spPr>
        <p:txBody>
          <a:bodyPr>
            <a:normAutofit/>
          </a:bodyPr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88173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BDD670B1-C889-4093-98C9-7A4FCC3EC1DE}"/>
              </a:ext>
            </a:extLst>
          </p:cNvPr>
          <p:cNvSpPr/>
          <p:nvPr/>
        </p:nvSpPr>
        <p:spPr>
          <a:xfrm>
            <a:off x="0" y="0"/>
            <a:ext cx="7416927" cy="6408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18" y="3356844"/>
            <a:ext cx="5854413" cy="23083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5086" y="2529778"/>
            <a:ext cx="14751209" cy="93574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16" y="12893160"/>
            <a:ext cx="288036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fld id="{F93F1AC9-3942-43C0-9362-243A8D2BEEC7}" type="datetimeFigureOut">
              <a:rPr lang="nb-NO" smtClean="0"/>
              <a:pPr/>
              <a:t>10.10.2018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0531" y="12893160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06116" y="12893160"/>
            <a:ext cx="144018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fld id="{84AFDC78-EC2B-4F64-A670-8B87D69B04B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5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7" r:id="rId4"/>
    <p:sldLayoutId id="2147483673" r:id="rId5"/>
    <p:sldLayoutId id="2147483664" r:id="rId6"/>
    <p:sldLayoutId id="2147483674" r:id="rId7"/>
    <p:sldLayoutId id="2147483663" r:id="rId8"/>
    <p:sldLayoutId id="2147483675" r:id="rId9"/>
    <p:sldLayoutId id="2147483665" r:id="rId10"/>
    <p:sldLayoutId id="2147483666" r:id="rId11"/>
    <p:sldLayoutId id="2147483679" r:id="rId12"/>
    <p:sldLayoutId id="2147483678" r:id="rId13"/>
    <p:sldLayoutId id="2147483667" r:id="rId14"/>
  </p:sldLayoutIdLst>
  <p:txStyles>
    <p:titleStyle>
      <a:lvl1pPr marL="0" algn="l" defTabSz="1828709" rtl="0" eaLnBrk="1" latinLnBrk="0" hangingPunct="1">
        <a:lnSpc>
          <a:spcPct val="100000"/>
        </a:lnSpc>
        <a:spcBef>
          <a:spcPts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296D19C8-F688-4641-B69A-FE11B7926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8000" i="1" dirty="0" smtClean="0"/>
              <a:t>Kirkens Bymisjon Østfold</a:t>
            </a:r>
            <a:endParaRPr lang="nb-NO" sz="80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xmlns="" id="{C525AEFE-6260-407D-AF96-B1D66F82E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nb-NO" sz="3600" i="1" dirty="0" smtClean="0"/>
          </a:p>
          <a:p>
            <a:endParaRPr lang="nb-NO" sz="3600" i="1" dirty="0"/>
          </a:p>
          <a:p>
            <a:r>
              <a:rPr lang="nb-NO" sz="3600" i="1" dirty="0">
                <a:latin typeface="Arial" pitchFamily="34" charset="0"/>
                <a:cs typeface="Arial" pitchFamily="34" charset="0"/>
              </a:rPr>
              <a:t/>
            </a:r>
            <a:br>
              <a:rPr lang="nb-NO" sz="3600" i="1" dirty="0">
                <a:latin typeface="Arial" pitchFamily="34" charset="0"/>
                <a:cs typeface="Arial" pitchFamily="34" charset="0"/>
              </a:rPr>
            </a:br>
            <a:endParaRPr lang="nb-NO" sz="3600" i="1" dirty="0">
              <a:latin typeface="Arial" pitchFamily="34" charset="0"/>
              <a:cs typeface="Arial" pitchFamily="34" charset="0"/>
            </a:endParaRPr>
          </a:p>
          <a:p>
            <a:endParaRPr lang="nb-NO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Cafe Britannia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Litteraturgruppa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Samtaler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Mangfold av lag og foreninger  </a:t>
            </a:r>
          </a:p>
          <a:p>
            <a:endParaRPr lang="nb-NO" dirty="0"/>
          </a:p>
          <a:p>
            <a:r>
              <a:rPr lang="nb-NO" dirty="0" smtClean="0"/>
              <a:t>Gjestebud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Arbeidstrening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r>
              <a:rPr lang="nb-NO" dirty="0" smtClean="0"/>
              <a:t>Nettverk, fellesskap, frivillighet</a:t>
            </a:r>
          </a:p>
          <a:p>
            <a:pPr marL="900000" lvl="1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7936993"/>
            <a:ext cx="6711695" cy="4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Pedalen</a:t>
            </a:r>
            <a:endParaRPr lang="nb-NO" dirty="0"/>
          </a:p>
        </p:txBody>
      </p:sp>
      <p:pic>
        <p:nvPicPr>
          <p:cNvPr id="4" name="Plassholder for innho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2066544"/>
            <a:ext cx="6492240" cy="8046719"/>
          </a:xfrm>
          <a:prstGeom prst="rect">
            <a:avLst/>
          </a:prstGeom>
        </p:spPr>
      </p:pic>
      <p:pic>
        <p:nvPicPr>
          <p:cNvPr id="5" name="Bild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712" y="2066543"/>
            <a:ext cx="6718999" cy="804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Sykling med eldre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9368287" y="3140016"/>
            <a:ext cx="14565552" cy="2412940"/>
          </a:xfrm>
        </p:spPr>
        <p:txBody>
          <a:bodyPr>
            <a:noAutofit/>
          </a:bodyPr>
          <a:lstStyle/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</a:pPr>
            <a:endParaRPr lang="nb-NO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6" y="3602736"/>
            <a:ext cx="6675120" cy="713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0" y="3519868"/>
            <a:ext cx="8065007" cy="72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jobb - småjobbsentral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6" name="Bild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2999233"/>
            <a:ext cx="6583680" cy="63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ssholder for innho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4720" y="2962656"/>
            <a:ext cx="68214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Bryggekapell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b-NO" sz="5400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6" name="Bild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91" y="3127248"/>
            <a:ext cx="7138041" cy="70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ssholder for innho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5078" y="3145536"/>
            <a:ext cx="6502938" cy="71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Myrsnipa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b-NO" sz="5400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93" y="829137"/>
            <a:ext cx="12475633" cy="9356725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70" y="6833062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Skattkammeret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591" y="1814945"/>
            <a:ext cx="4633404" cy="100584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10" y="7268095"/>
            <a:ext cx="8128000" cy="6096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10" y="748145"/>
            <a:ext cx="8128000" cy="60960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7" y="8049145"/>
            <a:ext cx="8128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Møtested for ungdom i Halden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6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6608" y="3347050"/>
            <a:ext cx="11686031" cy="74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Juleaksjon 2018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b-NO" sz="5400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0848" y="3640138"/>
            <a:ext cx="7242048" cy="6070790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078" y="3640138"/>
            <a:ext cx="7271034" cy="607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5400" dirty="0">
                <a:latin typeface="Bradley Hand ITC" pitchFamily="66" charset="0"/>
              </a:rPr>
              <a:t>Gaver med mening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898638" y="2213194"/>
            <a:ext cx="12404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b-NO" sz="5400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5904" y="2213194"/>
            <a:ext cx="4498848" cy="3931574"/>
          </a:xfr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62" y="2213194"/>
            <a:ext cx="4842129" cy="39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76" y="7114032"/>
            <a:ext cx="4498848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544" y="2213194"/>
            <a:ext cx="3720211" cy="39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304" y="7278624"/>
            <a:ext cx="3222879" cy="43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83" y="7407720"/>
            <a:ext cx="4754308" cy="42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7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Formål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ktangel 4"/>
          <p:cNvSpPr/>
          <p:nvPr/>
        </p:nvSpPr>
        <p:spPr>
          <a:xfrm>
            <a:off x="9892145" y="4402667"/>
            <a:ext cx="14490268" cy="61863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b-NO" sz="5400" dirty="0">
                <a:solidFill>
                  <a:schemeClr val="bg1"/>
                </a:solidFill>
              </a:rPr>
              <a:t>Stiftelsen Kirkens Bymisjon i Østfold (SKBØ) har som formål å fremme tiltak som bidrar til å virkeliggjøre kirkens oppdrag, og skal ivareta dette i samarbeid med Den norske kirke og Metodistkirken i Norge, og i overensstemmelse med disse kirkers bekjennelse og den læremessige avtale mellom dem</a:t>
            </a:r>
            <a:r>
              <a:rPr lang="nb-NO" dirty="0">
                <a:solidFill>
                  <a:schemeClr val="bg1"/>
                </a:solidFill>
              </a:rPr>
              <a:t>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90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TV-aksjon 2018</a:t>
            </a:r>
            <a:br>
              <a:rPr lang="nb-NO" dirty="0" smtClean="0"/>
            </a:br>
            <a:r>
              <a:rPr lang="nb-NO" dirty="0" smtClean="0"/>
              <a:t>«Mindre alene sammen»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 sz="5400" b="1" dirty="0" smtClean="0"/>
              <a:t>Møtested i Moss.</a:t>
            </a:r>
          </a:p>
          <a:p>
            <a:pPr marL="0" indent="0">
              <a:buNone/>
            </a:pPr>
            <a:endParaRPr lang="nb-NO" altLang="nb-NO" sz="5400" b="1" dirty="0"/>
          </a:p>
          <a:p>
            <a:pPr marL="0" indent="0">
              <a:buNone/>
            </a:pPr>
            <a:r>
              <a:rPr lang="nb-NO" altLang="nb-NO" sz="5400" b="1" dirty="0" smtClean="0"/>
              <a:t>Tilbud for at alle skal ha noen å gå med, komme til og delta.</a:t>
            </a:r>
          </a:p>
          <a:p>
            <a:pPr marL="0" indent="0">
              <a:buNone/>
            </a:pPr>
            <a:endParaRPr lang="nb-NO" altLang="nb-NO" sz="5400" b="1" dirty="0"/>
          </a:p>
          <a:p>
            <a:pPr marL="0" indent="0">
              <a:buNone/>
            </a:pPr>
            <a:r>
              <a:rPr lang="nb-NO" altLang="nb-NO" sz="5400" b="1" dirty="0" smtClean="0"/>
              <a:t>Kom inn i samfunnet!</a:t>
            </a:r>
            <a:br>
              <a:rPr lang="nb-NO" altLang="nb-NO" sz="5400" b="1" dirty="0" smtClean="0"/>
            </a:br>
            <a:endParaRPr lang="nb-NO" sz="5400" b="1" dirty="0"/>
          </a:p>
        </p:txBody>
      </p:sp>
      <p:sp>
        <p:nvSpPr>
          <p:cNvPr id="2" name="Rektangel 1"/>
          <p:cNvSpPr/>
          <p:nvPr/>
        </p:nvSpPr>
        <p:spPr>
          <a:xfrm>
            <a:off x="10282686" y="3347050"/>
            <a:ext cx="1240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nb-NO" sz="5400" dirty="0" smtClean="0">
                <a:solidFill>
                  <a:schemeClr val="bg1"/>
                </a:solidFill>
              </a:rPr>
              <a:t>» </a:t>
            </a:r>
            <a:endParaRPr lang="nb-NO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36117" y="830534"/>
            <a:ext cx="18818373" cy="8675775"/>
          </a:xfrm>
        </p:spPr>
        <p:txBody>
          <a:bodyPr>
            <a:normAutofit/>
          </a:bodyPr>
          <a:lstStyle/>
          <a:p>
            <a:pPr algn="ctr"/>
            <a:r>
              <a:rPr lang="nb-NO" altLang="nb-NO" sz="9600" dirty="0" smtClean="0"/>
              <a:t>Takk!</a:t>
            </a:r>
            <a:r>
              <a:rPr lang="nb-NO" altLang="nb-NO" sz="2000" dirty="0" smtClean="0"/>
              <a:t/>
            </a:r>
            <a:br>
              <a:rPr lang="nb-NO" altLang="nb-NO" sz="2000" dirty="0" smtClean="0"/>
            </a:br>
            <a:r>
              <a:rPr lang="nb-NO" altLang="nb-NO" sz="2000" dirty="0" smtClean="0"/>
              <a:t>https</a:t>
            </a:r>
            <a:r>
              <a:rPr lang="nb-NO" altLang="nb-NO" sz="2000" dirty="0"/>
              <a:t>://www.facebook.com/bymisjon/videos/1411706238961101/UzpfSTE3MzEzMjAwNjM2MjYyNjU6MTkzNDc5MzAwNjYxMjMwMg</a:t>
            </a:r>
            <a:r>
              <a:rPr lang="nb-NO" altLang="nb-NO" sz="2000" dirty="0" smtClean="0"/>
              <a:t>/</a:t>
            </a:r>
            <a:br>
              <a:rPr lang="nb-NO" altLang="nb-NO" sz="2000" dirty="0" smtClean="0"/>
            </a:br>
            <a:r>
              <a:rPr lang="nb-NO" altLang="nb-NO" sz="2000" dirty="0"/>
              <a:t/>
            </a:r>
            <a:br>
              <a:rPr lang="nb-NO" altLang="nb-NO" sz="2000" dirty="0"/>
            </a:br>
            <a:r>
              <a:rPr lang="nb-NO" altLang="nb-NO" sz="2000" dirty="0"/>
              <a:t>https://www.youtube.com/watch?v=qco_ZOhDxDU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5" y="1025582"/>
            <a:ext cx="18738720" cy="35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118" y="830534"/>
            <a:ext cx="8207882" cy="502162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Kirkens Bymisjon, en diakonal stiftelse.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ktangel 4"/>
          <p:cNvSpPr/>
          <p:nvPr/>
        </p:nvSpPr>
        <p:spPr>
          <a:xfrm>
            <a:off x="10435244" y="2748082"/>
            <a:ext cx="12188825" cy="529375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nb-NO" sz="5400" dirty="0">
                <a:solidFill>
                  <a:schemeClr val="bg1"/>
                </a:solidFill>
              </a:rPr>
              <a:t>Diakonien er evangeliet i handling</a:t>
            </a:r>
          </a:p>
          <a:p>
            <a:endParaRPr lang="nb-NO" sz="5400" dirty="0">
              <a:solidFill>
                <a:schemeClr val="bg1"/>
              </a:solidFill>
            </a:endParaRPr>
          </a:p>
          <a:p>
            <a:r>
              <a:rPr lang="nb-NO" sz="5400" dirty="0">
                <a:solidFill>
                  <a:schemeClr val="bg1"/>
                </a:solidFill>
              </a:rPr>
              <a:t>Uttrykkes gjennom </a:t>
            </a:r>
          </a:p>
          <a:p>
            <a:pPr lvl="1"/>
            <a:r>
              <a:rPr lang="nb-NO" sz="4400" dirty="0">
                <a:solidFill>
                  <a:schemeClr val="bg1"/>
                </a:solidFill>
              </a:rPr>
              <a:t>nestekjærlighet</a:t>
            </a:r>
          </a:p>
          <a:p>
            <a:pPr lvl="1"/>
            <a:r>
              <a:rPr lang="nb-NO" sz="4400" dirty="0">
                <a:solidFill>
                  <a:schemeClr val="bg1"/>
                </a:solidFill>
              </a:rPr>
              <a:t>inkluderende fellesskap</a:t>
            </a:r>
          </a:p>
          <a:p>
            <a:pPr lvl="1"/>
            <a:r>
              <a:rPr lang="nb-NO" sz="4400" dirty="0">
                <a:solidFill>
                  <a:schemeClr val="bg1"/>
                </a:solidFill>
              </a:rPr>
              <a:t>vern av skaperverket </a:t>
            </a:r>
          </a:p>
          <a:p>
            <a:pPr lvl="1"/>
            <a:r>
              <a:rPr lang="nb-NO" sz="4400" dirty="0">
                <a:solidFill>
                  <a:schemeClr val="bg1"/>
                </a:solidFill>
              </a:rPr>
              <a:t>kamp for rettferdighet</a:t>
            </a:r>
          </a:p>
        </p:txBody>
      </p:sp>
    </p:spTree>
    <p:extLst>
      <p:ext uri="{BB962C8B-B14F-4D97-AF65-F5344CB8AC3E}">
        <p14:creationId xmlns:p14="http://schemas.microsoft.com/office/powerpoint/2010/main" val="124052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0332" y="1510792"/>
            <a:ext cx="7791196" cy="4803744"/>
          </a:xfrm>
        </p:spPr>
        <p:txBody>
          <a:bodyPr>
            <a:normAutofit fontScale="90000"/>
          </a:bodyPr>
          <a:lstStyle/>
          <a:p>
            <a:r>
              <a:rPr lang="nb-NO" sz="8900" b="0" dirty="0" smtClean="0"/>
              <a:t/>
            </a:r>
            <a:br>
              <a:rPr lang="nb-NO" sz="8900" b="0" dirty="0" smtClean="0"/>
            </a:br>
            <a:r>
              <a:rPr lang="nb-NO" sz="8900" b="0" dirty="0"/>
              <a:t/>
            </a:r>
            <a:br>
              <a:rPr lang="nb-NO" sz="8900" b="0" dirty="0"/>
            </a:br>
            <a:r>
              <a:rPr lang="nb-NO" sz="8900" b="0" dirty="0" smtClean="0"/>
              <a:t/>
            </a:r>
            <a:br>
              <a:rPr lang="nb-NO" sz="8900" b="0" dirty="0" smtClean="0"/>
            </a:br>
            <a:r>
              <a:rPr lang="nb-NO" sz="8900" b="0" dirty="0"/>
              <a:t/>
            </a:r>
            <a:br>
              <a:rPr lang="nb-NO" sz="8900" b="0" dirty="0"/>
            </a:br>
            <a:r>
              <a:rPr lang="nb-NO" altLang="nb-NO" sz="7200" dirty="0"/>
              <a:t>Hva ser vi? Utfordringer og muligheter</a:t>
            </a:r>
            <a:r>
              <a:rPr lang="nb-NO" sz="8000" b="0" dirty="0" smtClean="0"/>
              <a:t/>
            </a:r>
            <a:br>
              <a:rPr lang="nb-NO" sz="8000" b="0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4294967295"/>
          </p:nvPr>
        </p:nvSpPr>
        <p:spPr>
          <a:xfrm>
            <a:off x="8229600" y="2260121"/>
            <a:ext cx="16152813" cy="96270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5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5400" b="1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4400" dirty="0">
                <a:solidFill>
                  <a:schemeClr val="bg1"/>
                </a:solidFill>
              </a:rPr>
              <a:t>i byen</a:t>
            </a:r>
          </a:p>
          <a:p>
            <a:pPr>
              <a:defRPr/>
            </a:pPr>
            <a:r>
              <a:rPr lang="nb-NO" sz="4400" dirty="0">
                <a:solidFill>
                  <a:schemeClr val="bg1"/>
                </a:solidFill>
              </a:rPr>
              <a:t>Vil vokse kraftig i både utstrekning og innbyggertall</a:t>
            </a:r>
            <a:r>
              <a:rPr lang="nb-NO" sz="4400" dirty="0" smtClean="0">
                <a:solidFill>
                  <a:schemeClr val="bg1"/>
                </a:solidFill>
              </a:rPr>
              <a:t>.</a:t>
            </a:r>
            <a:endParaRPr lang="nb-NO" sz="4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b-NO" sz="4400" dirty="0">
                <a:solidFill>
                  <a:schemeClr val="bg1"/>
                </a:solidFill>
              </a:rPr>
              <a:t>Befolkningssammensetningen endres</a:t>
            </a:r>
            <a:r>
              <a:rPr lang="nb-NO" sz="4400" dirty="0" smtClean="0">
                <a:solidFill>
                  <a:schemeClr val="bg1"/>
                </a:solidFill>
              </a:rPr>
              <a:t>.</a:t>
            </a:r>
            <a:endParaRPr lang="nb-NO" sz="4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b-NO" sz="4400" dirty="0">
                <a:solidFill>
                  <a:schemeClr val="bg1"/>
                </a:solidFill>
              </a:rPr>
              <a:t>Kriser og politisk uro i Europa og resten av verden fører til nye former for migrasjon.</a:t>
            </a:r>
          </a:p>
          <a:p>
            <a:pPr>
              <a:defRPr/>
            </a:pPr>
            <a:r>
              <a:rPr lang="nb-NO" sz="4400" dirty="0">
                <a:solidFill>
                  <a:schemeClr val="bg1"/>
                </a:solidFill>
              </a:rPr>
              <a:t>Større mangfold i samfunnet.</a:t>
            </a:r>
          </a:p>
          <a:p>
            <a:pPr>
              <a:defRPr/>
            </a:pPr>
            <a:r>
              <a:rPr lang="nb-NO" sz="4400" dirty="0">
                <a:solidFill>
                  <a:schemeClr val="bg1"/>
                </a:solidFill>
              </a:rPr>
              <a:t>Økte sosiale og kulturelle forskjeller.</a:t>
            </a:r>
          </a:p>
          <a:p>
            <a:pPr>
              <a:defRPr/>
            </a:pPr>
            <a:r>
              <a:rPr lang="nb-NO" sz="4400" dirty="0">
                <a:solidFill>
                  <a:schemeClr val="bg1"/>
                </a:solidFill>
              </a:rPr>
              <a:t>Behovene er mangfoldige og sammensatte. </a:t>
            </a:r>
          </a:p>
          <a:p>
            <a:pPr marL="0" indent="0">
              <a:buNone/>
            </a:pPr>
            <a:endParaRPr lang="nb-NO" sz="4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nb-NO" sz="4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nb-NO" sz="4400" dirty="0" smtClean="0">
              <a:solidFill>
                <a:schemeClr val="bg1"/>
              </a:solidFill>
              <a:latin typeface="+mj-lt"/>
            </a:endParaRPr>
          </a:p>
          <a:p>
            <a:endParaRPr lang="nb-NO" sz="4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nb-NO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4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nb-NO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20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sz="5400" dirty="0"/>
              <a:t>Lav terskel.</a:t>
            </a:r>
            <a:br>
              <a:rPr lang="nb-NO" altLang="nb-NO" sz="5400" dirty="0"/>
            </a:br>
            <a:r>
              <a:rPr lang="nb-NO" altLang="nb-NO" sz="5400" dirty="0"/>
              <a:t>Høyt under taket.</a:t>
            </a:r>
            <a:br>
              <a:rPr lang="nb-NO" altLang="nb-NO" sz="5400" dirty="0"/>
            </a:br>
            <a:r>
              <a:rPr lang="nb-NO" altLang="nb-NO" sz="5400" dirty="0"/>
              <a:t>I nærmiljøet vårt.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8212348" y="1985801"/>
            <a:ext cx="15389524" cy="63709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nb-NO" sz="4000" dirty="0" smtClean="0">
                <a:solidFill>
                  <a:schemeClr val="bg1"/>
                </a:solidFill>
              </a:rPr>
              <a:t>	Kirkens </a:t>
            </a:r>
            <a:r>
              <a:rPr lang="nb-NO" altLang="nb-NO" sz="4000" dirty="0">
                <a:solidFill>
                  <a:schemeClr val="bg1"/>
                </a:solidFill>
              </a:rPr>
              <a:t>Bymisjon er en åpen og inkluderende organisasjon </a:t>
            </a:r>
          </a:p>
          <a:p>
            <a:pPr>
              <a:defRPr/>
            </a:pPr>
            <a:r>
              <a:rPr lang="nb-NO" sz="4000" dirty="0">
                <a:solidFill>
                  <a:schemeClr val="bg1"/>
                </a:solidFill>
              </a:rPr>
              <a:t>	Målgruppen er svært sammensatt, bestående av barn og unge, 	eldre, 	ulik sosial status, ulike kjønn og ulik etnisitet. </a:t>
            </a:r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>	Vår primære </a:t>
            </a:r>
            <a:r>
              <a:rPr lang="nb-NO" sz="4000" dirty="0">
                <a:solidFill>
                  <a:schemeClr val="bg1"/>
                </a:solidFill>
              </a:rPr>
              <a:t>målgruppe er: </a:t>
            </a:r>
          </a:p>
          <a:p>
            <a:pPr>
              <a:defRPr/>
            </a:pPr>
            <a:r>
              <a:rPr lang="nb-NO" sz="4000" dirty="0" smtClean="0">
                <a:solidFill>
                  <a:schemeClr val="bg1"/>
                </a:solidFill>
              </a:rPr>
              <a:t>	personer </a:t>
            </a:r>
            <a:r>
              <a:rPr lang="nb-NO" sz="4000" dirty="0">
                <a:solidFill>
                  <a:schemeClr val="bg1"/>
                </a:solidFill>
              </a:rPr>
              <a:t>som av ulike årsaker har falt utenfor arbeidslivet, og </a:t>
            </a:r>
            <a:r>
              <a:rPr lang="nb-NO" sz="4000" dirty="0" smtClean="0">
                <a:solidFill>
                  <a:schemeClr val="bg1"/>
                </a:solidFill>
              </a:rPr>
              <a:t>	som </a:t>
            </a:r>
            <a:r>
              <a:rPr lang="nb-NO" sz="4000" dirty="0">
                <a:solidFill>
                  <a:schemeClr val="bg1"/>
                </a:solidFill>
              </a:rPr>
              <a:t>har behov for arbeidsavklaring og –</a:t>
            </a:r>
            <a:r>
              <a:rPr lang="da-DK" sz="4000" dirty="0">
                <a:solidFill>
                  <a:schemeClr val="bg1"/>
                </a:solidFill>
              </a:rPr>
              <a:t>trening</a:t>
            </a:r>
            <a:endParaRPr lang="nb-NO" sz="4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>	Personer </a:t>
            </a:r>
            <a:r>
              <a:rPr lang="nb-NO" sz="4000" dirty="0">
                <a:solidFill>
                  <a:schemeClr val="bg1"/>
                </a:solidFill>
              </a:rPr>
              <a:t>som har utfordringer innen rus og psykiatri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kern="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" name="Picture 8" descr="L1002680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2" y="8356776"/>
            <a:ext cx="5437822" cy="415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omforalle_oransje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148" y="10796524"/>
            <a:ext cx="17573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Våre virksomheter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84190" y="1213042"/>
            <a:ext cx="14751209" cy="11259374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</a:pPr>
            <a:r>
              <a:rPr lang="nb-NO" altLang="nb-NO" sz="8000" b="1" dirty="0" smtClean="0">
                <a:latin typeface="Times New Roman" pitchFamily="18" charset="0"/>
              </a:rPr>
              <a:t>Fredrikstad</a:t>
            </a:r>
            <a:endParaRPr lang="nb-NO" altLang="nb-NO" sz="80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Cafe Britannia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Pedalen sykkelverksted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«I jobb»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Bryggekapell  og «hovedkontor</a:t>
            </a:r>
            <a:r>
              <a:rPr lang="nb-NO" altLang="nb-NO" sz="8000" b="1" dirty="0" smtClean="0">
                <a:latin typeface="Times New Roman" pitchFamily="18" charset="0"/>
              </a:rPr>
              <a:t>»</a:t>
            </a:r>
            <a:br>
              <a:rPr lang="nb-NO" altLang="nb-NO" sz="8000" b="1" dirty="0" smtClean="0">
                <a:latin typeface="Times New Roman" pitchFamily="18" charset="0"/>
              </a:rPr>
            </a:br>
            <a:endParaRPr lang="nb-NO" altLang="nb-NO" sz="80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nb-NO" altLang="nb-NO" sz="8000" b="1" dirty="0" smtClean="0">
                <a:latin typeface="Times New Roman" pitchFamily="18" charset="0"/>
              </a:rPr>
              <a:t>Sarpsborg</a:t>
            </a:r>
            <a:r>
              <a:rPr lang="nb-NO" altLang="nb-NO" sz="8000" b="1" dirty="0">
                <a:latin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Byverksted og Pedalen sykkelverksted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«I jobb»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«BYbrukt</a:t>
            </a:r>
            <a:r>
              <a:rPr lang="nb-NO" altLang="nb-NO" sz="8000" b="1" dirty="0" smtClean="0">
                <a:latin typeface="Times New Roman" pitchFamily="18" charset="0"/>
              </a:rPr>
              <a:t>»</a:t>
            </a:r>
            <a:br>
              <a:rPr lang="nb-NO" altLang="nb-NO" sz="8000" b="1" dirty="0" smtClean="0">
                <a:latin typeface="Times New Roman" pitchFamily="18" charset="0"/>
              </a:rPr>
            </a:br>
            <a:endParaRPr lang="nb-NO" altLang="nb-NO" sz="80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Halden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Kafé, møteplass for ungdom 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Byverksted, 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Skattkammer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</a:t>
            </a:r>
            <a:r>
              <a:rPr lang="nb-NO" altLang="nb-NO" sz="8000" b="1" dirty="0" smtClean="0">
                <a:latin typeface="Times New Roman" pitchFamily="18" charset="0"/>
              </a:rPr>
              <a:t>Gatejuristen</a:t>
            </a:r>
            <a:br>
              <a:rPr lang="nb-NO" altLang="nb-NO" sz="8000" b="1" dirty="0" smtClean="0">
                <a:latin typeface="Times New Roman" pitchFamily="18" charset="0"/>
              </a:rPr>
            </a:br>
            <a:endParaRPr lang="nb-NO" altLang="nb-NO" sz="80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Moss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«I jobb»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Skattkammer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Myrsnipa </a:t>
            </a:r>
            <a:endParaRPr lang="nb-NO" altLang="nb-NO" sz="8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</a:t>
            </a:r>
            <a:r>
              <a:rPr lang="nb-NO" altLang="nb-NO" sz="8000" b="1" dirty="0" smtClean="0">
                <a:latin typeface="Times New Roman" pitchFamily="18" charset="0"/>
              </a:rPr>
              <a:t>	- Møtested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</a:t>
            </a:r>
            <a:r>
              <a:rPr lang="nb-NO" altLang="nb-NO" sz="8000" b="1" dirty="0" smtClean="0">
                <a:latin typeface="Times New Roman" pitchFamily="18" charset="0"/>
              </a:rPr>
              <a:t>	-Frivilligkoordinator</a:t>
            </a:r>
            <a:r>
              <a:rPr lang="nb-NO" altLang="nb-NO" sz="8000" b="1" dirty="0">
                <a:latin typeface="Times New Roman" pitchFamily="18" charset="0"/>
              </a:rPr>
              <a:t/>
            </a:r>
            <a:br>
              <a:rPr lang="nb-NO" altLang="nb-NO" sz="8000" b="1" dirty="0">
                <a:latin typeface="Times New Roman" pitchFamily="18" charset="0"/>
              </a:rPr>
            </a:br>
            <a:endParaRPr lang="nb-NO" altLang="nb-NO" sz="80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Mysen 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Frivilligsentral</a:t>
            </a:r>
          </a:p>
          <a:p>
            <a:pPr>
              <a:buFontTx/>
              <a:buNone/>
            </a:pPr>
            <a:r>
              <a:rPr lang="nb-NO" altLang="nb-NO" sz="8000" b="1" dirty="0">
                <a:latin typeface="Times New Roman" pitchFamily="18" charset="0"/>
              </a:rPr>
              <a:t>		- Kafe</a:t>
            </a:r>
            <a:br>
              <a:rPr lang="nb-NO" altLang="nb-NO" sz="8000" b="1" dirty="0">
                <a:latin typeface="Times New Roman" pitchFamily="18" charset="0"/>
              </a:rPr>
            </a:br>
            <a:r>
              <a:rPr lang="nb-NO" altLang="nb-NO" sz="8000" b="1" dirty="0">
                <a:latin typeface="Times New Roman" pitchFamily="18" charset="0"/>
              </a:rPr>
              <a:t>	- «I jobb»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39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7173" name="Picture 2" descr="K:\OST\OST-Felles\Bilder\Bildebank SKBØ\Fredrikstad\FBK skjer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98" y="-339726"/>
            <a:ext cx="15349068" cy="76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K:\OST\OST-Felles\Bilder\Bildebank SKBØ\Fredrikstad\I jobb julebord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307497" cy="103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K:\OST\OST-Felles\Bilder\Bildebank SKBØ\Fredrikstad\Brygga Administrasjonen\Glommafestivalen\Glommafestival bryggekapell hovedbil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98" y="7337427"/>
            <a:ext cx="15349068" cy="74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K:\OST\OST-Felles\KOMMUNIKASJON OG MARKED\KUNSTUTSTILLING HYDROGENFABRIKKEN 2015\Bilder ppt-presentasjon i loop\Bilder\3 banner_til_forsiden_da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908" y="10306051"/>
            <a:ext cx="1070540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Cafe Britannia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50370" y="569344"/>
            <a:ext cx="15095925" cy="11317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44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8320" y="2670048"/>
            <a:ext cx="10387584" cy="81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Julaften på Verket Scene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138139" y="2382997"/>
            <a:ext cx="12188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06" y="1662545"/>
            <a:ext cx="11903234" cy="104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-aksjonen i FBN 20. september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4C0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spAutoFit/>
      </a:bodyPr>
      <a:lstStyle>
        <a:defPPr marL="216000" indent="-216000" algn="l">
          <a:buFont typeface="Arial" panose="020B0604020202020204" pitchFamily="34" charset="0"/>
          <a:buChar char="•"/>
          <a:defRPr sz="20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IRKENS Bymisjon Børre [Skrivebeskyttet]" id="{5B6E677E-5395-4208-AB24-ECAEA2492FEE}" vid="{864B5F4E-C31E-4D7A-82FA-165FC6462B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TV-aksjonen i FBN 20. september</Template>
  <TotalTime>4775</TotalTime>
  <Words>206</Words>
  <Application>Microsoft Office PowerPoint</Application>
  <PresentationFormat>Egendefinert</PresentationFormat>
  <Paragraphs>103</Paragraphs>
  <Slides>21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TV-aksjonen i FBN 20. september</vt:lpstr>
      <vt:lpstr>Kirkens Bymisjon Østfold</vt:lpstr>
      <vt:lpstr>Formål</vt:lpstr>
      <vt:lpstr>  Kirkens Bymisjon, en diakonal stiftelse.</vt:lpstr>
      <vt:lpstr>    Hva ser vi? Utfordringer og muligheter </vt:lpstr>
      <vt:lpstr>Lav terskel. Høyt under taket. I nærmiljøet vårt.</vt:lpstr>
      <vt:lpstr>Våre virksomheter</vt:lpstr>
      <vt:lpstr>PowerPoint-presentasjon</vt:lpstr>
      <vt:lpstr>Cafe Britannia</vt:lpstr>
      <vt:lpstr>Julaften på Verket Scene</vt:lpstr>
      <vt:lpstr>Cafe Britannia </vt:lpstr>
      <vt:lpstr>Pedalen</vt:lpstr>
      <vt:lpstr>Sykling med eldre</vt:lpstr>
      <vt:lpstr>I jobb - småjobbsentral</vt:lpstr>
      <vt:lpstr>Bryggekapell</vt:lpstr>
      <vt:lpstr>Myrsnipa</vt:lpstr>
      <vt:lpstr>Skattkammeret</vt:lpstr>
      <vt:lpstr>Møtested for ungdom i Halden </vt:lpstr>
      <vt:lpstr>Juleaksjon 2018</vt:lpstr>
      <vt:lpstr>Gaver med mening</vt:lpstr>
      <vt:lpstr>TV-aksjon 2018 «Mindre alene sammen»</vt:lpstr>
      <vt:lpstr>Takk! https://www.facebook.com/bymisjon/videos/1411706238961101/UzpfSTE3MzEzMjAwNjM2MjYyNjU6MTkzNDc5MzAwNjYxMjMwMg/  https://www.youtube.com/watch?v=qco_ZOhDxDU</vt:lpstr>
    </vt:vector>
  </TitlesOfParts>
  <Company>Stiftelsen Kirkens Bymisjon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TV-aksjonen 2018</dc:title>
  <dc:creator>Gunn Camilla Stang</dc:creator>
  <cp:lastModifiedBy>Lars Ketil Froholt</cp:lastModifiedBy>
  <cp:revision>30</cp:revision>
  <dcterms:created xsi:type="dcterms:W3CDTF">2017-09-19T06:50:13Z</dcterms:created>
  <dcterms:modified xsi:type="dcterms:W3CDTF">2018-10-10T08:33:49Z</dcterms:modified>
</cp:coreProperties>
</file>